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29"/>
  </p:notesMasterIdLst>
  <p:handoutMasterIdLst>
    <p:handoutMasterId r:id="rId30"/>
  </p:handoutMasterIdLst>
  <p:sldIdLst>
    <p:sldId id="594" r:id="rId11"/>
    <p:sldId id="984" r:id="rId12"/>
    <p:sldId id="983" r:id="rId13"/>
    <p:sldId id="947" r:id="rId14"/>
    <p:sldId id="982" r:id="rId15"/>
    <p:sldId id="966" r:id="rId16"/>
    <p:sldId id="981" r:id="rId17"/>
    <p:sldId id="963" r:id="rId18"/>
    <p:sldId id="967" r:id="rId19"/>
    <p:sldId id="962" r:id="rId20"/>
    <p:sldId id="945" r:id="rId21"/>
    <p:sldId id="971" r:id="rId22"/>
    <p:sldId id="969" r:id="rId23"/>
    <p:sldId id="976" r:id="rId24"/>
    <p:sldId id="977" r:id="rId25"/>
    <p:sldId id="979" r:id="rId26"/>
    <p:sldId id="980" r:id="rId27"/>
    <p:sldId id="62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66"/>
            <p14:sldId id="981"/>
            <p14:sldId id="963"/>
            <p14:sldId id="967"/>
          </p14:sldIdLst>
        </p14:section>
        <p14:section name="Operations &amp; Forecasts" id="{5392F339-06BD-49C6-977E-5ECDE02B5BA7}">
          <p14:sldIdLst>
            <p14:sldId id="962"/>
            <p14:sldId id="945"/>
            <p14:sldId id="971"/>
            <p14:sldId id="969"/>
            <p14:sldId id="976"/>
            <p14:sldId id="977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5" clrIdx="6">
    <p:extLst>
      <p:ext uri="{19B8F6BF-5375-455C-9EA6-DF929625EA0E}">
        <p15:presenceInfo xmlns:p15="http://schemas.microsoft.com/office/powerpoint/2012/main" userId="S-1-5-21-2497950810-3593656576-593574081-8237198" providerId="AD"/>
      </p:ext>
    </p:extLst>
  </p:cmAuthor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44CB4"/>
    <a:srgbClr val="FF4B4B"/>
    <a:srgbClr val="0000CC"/>
    <a:srgbClr val="3090FF"/>
    <a:srgbClr val="E90C2F"/>
    <a:srgbClr val="EE7701"/>
    <a:srgbClr val="009636"/>
    <a:srgbClr val="329092"/>
    <a:srgbClr val="2F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5D5C9-47D9-4785-B98D-A3C1D8466229}" v="2" dt="2023-01-04T23:37:36.343"/>
    <p1510:client id="{C687175F-8329-B291-98D4-D6F474B0F0BE}" v="394" dt="2023-01-04T16:22:26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72"/>
      </p:cViewPr>
      <p:guideLst>
        <p:guide pos="76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microsoft.com/office/2016/11/relationships/changesInfo" Target="changesInfos/changesInfo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e, Simon (RTA)" userId="S::simon.matte@riotinto.com::bcc81ca6-bf01-4c04-9623-5d8bf0e1f987" providerId="AD" clId="Web-{F219BEDA-2374-9A12-DE1E-A12DBAB167CB}"/>
    <pc:docChg chg="modSld">
      <pc:chgData name="Matte, Simon (RTA)" userId="S::simon.matte@riotinto.com::bcc81ca6-bf01-4c04-9623-5d8bf0e1f987" providerId="AD" clId="Web-{F219BEDA-2374-9A12-DE1E-A12DBAB167CB}" dt="2022-11-01T19:45:24.200" v="281"/>
      <pc:docMkLst>
        <pc:docMk/>
      </pc:docMkLst>
      <pc:sldChg chg="addSp delSp modSp">
        <pc:chgData name="Matte, Simon (RTA)" userId="S::simon.matte@riotinto.com::bcc81ca6-bf01-4c04-9623-5d8bf0e1f987" providerId="AD" clId="Web-{F219BEDA-2374-9A12-DE1E-A12DBAB167CB}" dt="2022-11-01T18:46:44.107" v="9" actId="14100"/>
        <pc:sldMkLst>
          <pc:docMk/>
          <pc:sldMk cId="874537381" sldId="962"/>
        </pc:sldMkLst>
        <pc:picChg chg="add mod">
          <ac:chgData name="Matte, Simon (RTA)" userId="S::simon.matte@riotinto.com::bcc81ca6-bf01-4c04-9623-5d8bf0e1f987" providerId="AD" clId="Web-{F219BEDA-2374-9A12-DE1E-A12DBAB167CB}" dt="2022-11-01T18:46:44.107" v="9" actId="14100"/>
          <ac:picMkLst>
            <pc:docMk/>
            <pc:sldMk cId="874537381" sldId="962"/>
            <ac:picMk id="2" creationId="{622249C0-B006-5A42-AD97-E79646E37B76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8:46:35.451" v="6"/>
          <ac:picMkLst>
            <pc:docMk/>
            <pc:sldMk cId="874537381" sldId="962"/>
            <ac:picMk id="5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F219BEDA-2374-9A12-DE1E-A12DBAB167CB}" dt="2022-11-01T19:45:24.200" v="281"/>
        <pc:sldMkLst>
          <pc:docMk/>
          <pc:sldMk cId="1276721230" sldId="964"/>
        </pc:sldMkLst>
        <pc:spChg chg="ord">
          <ac:chgData name="Matte, Simon (RTA)" userId="S::simon.matte@riotinto.com::bcc81ca6-bf01-4c04-9623-5d8bf0e1f987" providerId="AD" clId="Web-{F219BEDA-2374-9A12-DE1E-A12DBAB167CB}" dt="2022-11-01T19:45:24.200" v="281"/>
          <ac:spMkLst>
            <pc:docMk/>
            <pc:sldMk cId="1276721230" sldId="964"/>
            <ac:spMk id="2" creationId="{7E43D4AC-FB07-4EBC-BD06-A48693EC2A71}"/>
          </ac:spMkLst>
        </pc:spChg>
        <pc:spChg chg="add mod">
          <ac:chgData name="Matte, Simon (RTA)" userId="S::simon.matte@riotinto.com::bcc81ca6-bf01-4c04-9623-5d8bf0e1f987" providerId="AD" clId="Web-{F219BEDA-2374-9A12-DE1E-A12DBAB167CB}" dt="2022-11-01T19:28:36.625" v="135"/>
          <ac:spMkLst>
            <pc:docMk/>
            <pc:sldMk cId="1276721230" sldId="964"/>
            <ac:spMk id="8" creationId="{C847FE52-C504-208A-028E-794271926A8B}"/>
          </ac:spMkLst>
        </pc:spChg>
        <pc:grpChg chg="add">
          <ac:chgData name="Matte, Simon (RTA)" userId="S::simon.matte@riotinto.com::bcc81ca6-bf01-4c04-9623-5d8bf0e1f987" providerId="AD" clId="Web-{F219BEDA-2374-9A12-DE1E-A12DBAB167CB}" dt="2022-11-01T19:29:25.283" v="141"/>
          <ac:grpSpMkLst>
            <pc:docMk/>
            <pc:sldMk cId="1276721230" sldId="964"/>
            <ac:grpSpMk id="12" creationId="{7BD4D4FD-8A37-C27E-0581-D212409B704B}"/>
          </ac:grpSpMkLst>
        </pc:grpChg>
        <pc:picChg chg="add mod">
          <ac:chgData name="Matte, Simon (RTA)" userId="S::simon.matte@riotinto.com::bcc81ca6-bf01-4c04-9623-5d8bf0e1f987" providerId="AD" clId="Web-{F219BEDA-2374-9A12-DE1E-A12DBAB167CB}" dt="2022-11-01T18:27:55.426" v="5" actId="1076"/>
          <ac:picMkLst>
            <pc:docMk/>
            <pc:sldMk cId="1276721230" sldId="964"/>
            <ac:picMk id="5" creationId="{5F1A2F76-F3DF-D40A-B864-A7839DBC58E0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8:27:43.722" v="0"/>
          <ac:picMkLst>
            <pc:docMk/>
            <pc:sldMk cId="1276721230" sldId="964"/>
            <ac:picMk id="6" creationId="{00000000-0000-0000-0000-000000000000}"/>
          </ac:picMkLst>
        </pc:picChg>
        <pc:picChg chg="add mod ord">
          <ac:chgData name="Matte, Simon (RTA)" userId="S::simon.matte@riotinto.com::bcc81ca6-bf01-4c04-9623-5d8bf0e1f987" providerId="AD" clId="Web-{F219BEDA-2374-9A12-DE1E-A12DBAB167CB}" dt="2022-11-01T19:25:49.355" v="121"/>
          <ac:picMkLst>
            <pc:docMk/>
            <pc:sldMk cId="1276721230" sldId="964"/>
            <ac:picMk id="6" creationId="{582C979D-D013-ABF7-9185-C835DC2E04DD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9:25:36.933" v="117"/>
          <ac:picMkLst>
            <pc:docMk/>
            <pc:sldMk cId="1276721230" sldId="964"/>
            <ac:picMk id="7" creationId="{00000000-0000-0000-0000-000000000000}"/>
          </ac:picMkLst>
        </pc:picChg>
        <pc:picChg chg="del mod ord">
          <ac:chgData name="Matte, Simon (RTA)" userId="S::simon.matte@riotinto.com::bcc81ca6-bf01-4c04-9623-5d8bf0e1f987" providerId="AD" clId="Web-{F219BEDA-2374-9A12-DE1E-A12DBAB167CB}" dt="2022-11-01T19:26:22.934" v="125"/>
          <ac:picMkLst>
            <pc:docMk/>
            <pc:sldMk cId="1276721230" sldId="964"/>
            <ac:picMk id="10" creationId="{2E76055B-2AF5-FE8A-3783-D22F85C84440}"/>
          </ac:picMkLst>
        </pc:picChg>
        <pc:cxnChg chg="add mod">
          <ac:chgData name="Matte, Simon (RTA)" userId="S::simon.matte@riotinto.com::bcc81ca6-bf01-4c04-9623-5d8bf0e1f987" providerId="AD" clId="Web-{F219BEDA-2374-9A12-DE1E-A12DBAB167CB}" dt="2022-11-01T19:29:14.501" v="140"/>
          <ac:cxnSpMkLst>
            <pc:docMk/>
            <pc:sldMk cId="1276721230" sldId="964"/>
            <ac:cxnSpMk id="11" creationId="{B48512E9-D788-6804-B5DC-2C4B09BF02DC}"/>
          </ac:cxnSpMkLst>
        </pc:cxnChg>
      </pc:sldChg>
      <pc:sldChg chg="addSp delSp modSp">
        <pc:chgData name="Matte, Simon (RTA)" userId="S::simon.matte@riotinto.com::bcc81ca6-bf01-4c04-9623-5d8bf0e1f987" providerId="AD" clId="Web-{F219BEDA-2374-9A12-DE1E-A12DBAB167CB}" dt="2022-11-01T19:37:43.734" v="247"/>
        <pc:sldMkLst>
          <pc:docMk/>
          <pc:sldMk cId="1038544088" sldId="965"/>
        </pc:sldMkLst>
        <pc:graphicFrameChg chg="mod modGraphic">
          <ac:chgData name="Matte, Simon (RTA)" userId="S::simon.matte@riotinto.com::bcc81ca6-bf01-4c04-9623-5d8bf0e1f987" providerId="AD" clId="Web-{F219BEDA-2374-9A12-DE1E-A12DBAB167CB}" dt="2022-11-01T19:37:43.734" v="247"/>
          <ac:graphicFrameMkLst>
            <pc:docMk/>
            <pc:sldMk cId="1038544088" sldId="965"/>
            <ac:graphicFrameMk id="9" creationId="{00000000-0000-0000-0000-000000000000}"/>
          </ac:graphicFrameMkLst>
        </pc:graphicFrameChg>
        <pc:picChg chg="add mod">
          <ac:chgData name="Matte, Simon (RTA)" userId="S::simon.matte@riotinto.com::bcc81ca6-bf01-4c04-9623-5d8bf0e1f987" providerId="AD" clId="Web-{F219BEDA-2374-9A12-DE1E-A12DBAB167CB}" dt="2022-11-01T19:36:40.654" v="215" actId="14100"/>
          <ac:picMkLst>
            <pc:docMk/>
            <pc:sldMk cId="1038544088" sldId="965"/>
            <ac:picMk id="5" creationId="{CD26AE55-C7A8-8823-B039-47DCC792C1DC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9:36:28.951" v="211"/>
          <ac:picMkLst>
            <pc:docMk/>
            <pc:sldMk cId="1038544088" sldId="965"/>
            <ac:picMk id="6" creationId="{8FA0D7FE-502F-9ACF-DC08-47D1771804F2}"/>
          </ac:picMkLst>
        </pc:picChg>
      </pc:sldChg>
      <pc:sldChg chg="addSp delSp modSp">
        <pc:chgData name="Matte, Simon (RTA)" userId="S::simon.matte@riotinto.com::bcc81ca6-bf01-4c04-9623-5d8bf0e1f987" providerId="AD" clId="Web-{F219BEDA-2374-9A12-DE1E-A12DBAB167CB}" dt="2022-11-01T18:50:16.848" v="33"/>
        <pc:sldMkLst>
          <pc:docMk/>
          <pc:sldMk cId="3093726505" sldId="967"/>
        </pc:sldMkLst>
        <pc:spChg chg="mod">
          <ac:chgData name="Matte, Simon (RTA)" userId="S::simon.matte@riotinto.com::bcc81ca6-bf01-4c04-9623-5d8bf0e1f987" providerId="AD" clId="Web-{F219BEDA-2374-9A12-DE1E-A12DBAB167CB}" dt="2022-11-01T18:48:07.438" v="12" actId="20577"/>
          <ac:spMkLst>
            <pc:docMk/>
            <pc:sldMk cId="3093726505" sldId="967"/>
            <ac:spMk id="2" creationId="{00000000-0000-0000-0000-000000000000}"/>
          </ac:spMkLst>
        </pc:spChg>
        <pc:spChg chg="add mod">
          <ac:chgData name="Matte, Simon (RTA)" userId="S::simon.matte@riotinto.com::bcc81ca6-bf01-4c04-9623-5d8bf0e1f987" providerId="AD" clId="Web-{F219BEDA-2374-9A12-DE1E-A12DBAB167CB}" dt="2022-11-01T18:50:16.848" v="33"/>
          <ac:spMkLst>
            <pc:docMk/>
            <pc:sldMk cId="3093726505" sldId="967"/>
            <ac:spMk id="6" creationId="{D910D0FF-A8A1-123C-FAAA-FBEC4D6F225B}"/>
          </ac:spMkLst>
        </pc:spChg>
        <pc:spChg chg="ord">
          <ac:chgData name="Matte, Simon (RTA)" userId="S::simon.matte@riotinto.com::bcc81ca6-bf01-4c04-9623-5d8bf0e1f987" providerId="AD" clId="Web-{F219BEDA-2374-9A12-DE1E-A12DBAB167CB}" dt="2022-11-01T18:48:57.736" v="20"/>
          <ac:spMkLst>
            <pc:docMk/>
            <pc:sldMk cId="3093726505" sldId="967"/>
            <ac:spMk id="7" creationId="{6EF6795B-96F4-478C-978B-F8CF2D149E23}"/>
          </ac:spMkLst>
        </pc:spChg>
        <pc:grpChg chg="del">
          <ac:chgData name="Matte, Simon (RTA)" userId="S::simon.matte@riotinto.com::bcc81ca6-bf01-4c04-9623-5d8bf0e1f987" providerId="AD" clId="Web-{F219BEDA-2374-9A12-DE1E-A12DBAB167CB}" dt="2022-11-01T18:48:44.799" v="18"/>
          <ac:grpSpMkLst>
            <pc:docMk/>
            <pc:sldMk cId="3093726505" sldId="967"/>
            <ac:grpSpMk id="29" creationId="{55044D6A-B21B-1F14-037D-A1D7AB820598}"/>
          </ac:grpSpMkLst>
        </pc:grpChg>
        <pc:picChg chg="add mod ord modCrop">
          <ac:chgData name="Matte, Simon (RTA)" userId="S::simon.matte@riotinto.com::bcc81ca6-bf01-4c04-9623-5d8bf0e1f987" providerId="AD" clId="Web-{F219BEDA-2374-9A12-DE1E-A12DBAB167CB}" dt="2022-11-01T18:49:41.707" v="27" actId="14100"/>
          <ac:picMkLst>
            <pc:docMk/>
            <pc:sldMk cId="3093726505" sldId="967"/>
            <ac:picMk id="5" creationId="{AEAA2F6F-CD3B-EC0D-1126-7208E8B00034}"/>
          </ac:picMkLst>
        </pc:picChg>
      </pc:sldChg>
      <pc:sldChg chg="addSp delSp modSp">
        <pc:chgData name="Matte, Simon (RTA)" userId="S::simon.matte@riotinto.com::bcc81ca6-bf01-4c04-9623-5d8bf0e1f987" providerId="AD" clId="Web-{F219BEDA-2374-9A12-DE1E-A12DBAB167CB}" dt="2022-11-01T19:23:38.086" v="116" actId="14100"/>
        <pc:sldMkLst>
          <pc:docMk/>
          <pc:sldMk cId="1883402148" sldId="969"/>
        </pc:sldMkLst>
        <pc:picChg chg="add mod">
          <ac:chgData name="Matte, Simon (RTA)" userId="S::simon.matte@riotinto.com::bcc81ca6-bf01-4c04-9623-5d8bf0e1f987" providerId="AD" clId="Web-{F219BEDA-2374-9A12-DE1E-A12DBAB167CB}" dt="2022-11-01T19:03:48.920" v="104" actId="14100"/>
          <ac:picMkLst>
            <pc:docMk/>
            <pc:sldMk cId="1883402148" sldId="969"/>
            <ac:picMk id="2" creationId="{B6838FE8-4FBD-6EED-D9BC-73F0F7CC1623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9:21:31.410" v="105"/>
          <ac:picMkLst>
            <pc:docMk/>
            <pc:sldMk cId="1883402148" sldId="969"/>
            <ac:picMk id="5" creationId="{00000000-0000-0000-0000-000000000000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9:03:40.857" v="101"/>
          <ac:picMkLst>
            <pc:docMk/>
            <pc:sldMk cId="1883402148" sldId="969"/>
            <ac:picMk id="6" creationId="{00000000-0000-0000-0000-000000000000}"/>
          </ac:picMkLst>
        </pc:picChg>
        <pc:picChg chg="add del mod ord">
          <ac:chgData name="Matte, Simon (RTA)" userId="S::simon.matte@riotinto.com::bcc81ca6-bf01-4c04-9623-5d8bf0e1f987" providerId="AD" clId="Web-{F219BEDA-2374-9A12-DE1E-A12DBAB167CB}" dt="2022-11-01T19:23:24.288" v="111"/>
          <ac:picMkLst>
            <pc:docMk/>
            <pc:sldMk cId="1883402148" sldId="969"/>
            <ac:picMk id="6" creationId="{038146F0-6873-5294-2E62-F0B18DA25CB5}"/>
          </ac:picMkLst>
        </pc:picChg>
        <pc:picChg chg="add mod ord">
          <ac:chgData name="Matte, Simon (RTA)" userId="S::simon.matte@riotinto.com::bcc81ca6-bf01-4c04-9623-5d8bf0e1f987" providerId="AD" clId="Web-{F219BEDA-2374-9A12-DE1E-A12DBAB167CB}" dt="2022-11-01T19:23:38.086" v="116" actId="14100"/>
          <ac:picMkLst>
            <pc:docMk/>
            <pc:sldMk cId="1883402148" sldId="969"/>
            <ac:picMk id="7" creationId="{98825565-6DF3-05CD-8B79-0414FE1E5EAA}"/>
          </ac:picMkLst>
        </pc:picChg>
      </pc:sldChg>
      <pc:sldChg chg="addSp delSp modSp">
        <pc:chgData name="Matte, Simon (RTA)" userId="S::simon.matte@riotinto.com::bcc81ca6-bf01-4c04-9623-5d8bf0e1f987" providerId="AD" clId="Web-{F219BEDA-2374-9A12-DE1E-A12DBAB167CB}" dt="2022-11-01T19:34:09.837" v="210" actId="20577"/>
        <pc:sldMkLst>
          <pc:docMk/>
          <pc:sldMk cId="534698209" sldId="971"/>
        </pc:sldMkLst>
        <pc:spChg chg="mod">
          <ac:chgData name="Matte, Simon (RTA)" userId="S::simon.matte@riotinto.com::bcc81ca6-bf01-4c04-9623-5d8bf0e1f987" providerId="AD" clId="Web-{F219BEDA-2374-9A12-DE1E-A12DBAB167CB}" dt="2022-11-01T19:34:09.837" v="210" actId="20577"/>
          <ac:spMkLst>
            <pc:docMk/>
            <pc:sldMk cId="534698209" sldId="971"/>
            <ac:spMk id="29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F219BEDA-2374-9A12-DE1E-A12DBAB167CB}" dt="2022-11-01T18:51:48.570" v="39"/>
          <ac:picMkLst>
            <pc:docMk/>
            <pc:sldMk cId="534698209" sldId="971"/>
            <ac:picMk id="2" creationId="{C9BA3660-05F5-5FF4-7C42-55EF90A5C2F4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8:51:23.335" v="34"/>
          <ac:picMkLst>
            <pc:docMk/>
            <pc:sldMk cId="534698209" sldId="971"/>
            <ac:picMk id="7" creationId="{B88E4041-4B4F-610E-8D86-722CFB6ECE8D}"/>
          </ac:picMkLst>
        </pc:picChg>
      </pc:sldChg>
      <pc:sldChg chg="addSp delSp modSp">
        <pc:chgData name="Matte, Simon (RTA)" userId="S::simon.matte@riotinto.com::bcc81ca6-bf01-4c04-9623-5d8bf0e1f987" providerId="AD" clId="Web-{F219BEDA-2374-9A12-DE1E-A12DBAB167CB}" dt="2022-11-01T19:01:16.728" v="100" actId="1076"/>
        <pc:sldMkLst>
          <pc:docMk/>
          <pc:sldMk cId="105855368" sldId="976"/>
        </pc:sldMkLst>
        <pc:picChg chg="del">
          <ac:chgData name="Matte, Simon (RTA)" userId="S::simon.matte@riotinto.com::bcc81ca6-bf01-4c04-9623-5d8bf0e1f987" providerId="AD" clId="Web-{F219BEDA-2374-9A12-DE1E-A12DBAB167CB}" dt="2022-11-01T18:58:12.769" v="83"/>
          <ac:picMkLst>
            <pc:docMk/>
            <pc:sldMk cId="105855368" sldId="976"/>
            <ac:picMk id="2" creationId="{27C8CE47-B083-33FA-5147-D1B52F201B0B}"/>
          </ac:picMkLst>
        </pc:picChg>
        <pc:picChg chg="add mod ord">
          <ac:chgData name="Matte, Simon (RTA)" userId="S::simon.matte@riotinto.com::bcc81ca6-bf01-4c04-9623-5d8bf0e1f987" providerId="AD" clId="Web-{F219BEDA-2374-9A12-DE1E-A12DBAB167CB}" dt="2022-11-01T19:01:10.884" v="98" actId="14100"/>
          <ac:picMkLst>
            <pc:docMk/>
            <pc:sldMk cId="105855368" sldId="976"/>
            <ac:picMk id="5" creationId="{94D41072-08DE-9AAE-6B53-72CCEBD3F0CE}"/>
          </ac:picMkLst>
        </pc:picChg>
        <pc:picChg chg="del mod">
          <ac:chgData name="Matte, Simon (RTA)" userId="S::simon.matte@riotinto.com::bcc81ca6-bf01-4c04-9623-5d8bf0e1f987" providerId="AD" clId="Web-{F219BEDA-2374-9A12-DE1E-A12DBAB167CB}" dt="2022-11-01T19:00:40.258" v="92"/>
          <ac:picMkLst>
            <pc:docMk/>
            <pc:sldMk cId="105855368" sldId="976"/>
            <ac:picMk id="6" creationId="{00000000-0000-0000-0000-000000000000}"/>
          </ac:picMkLst>
        </pc:picChg>
        <pc:picChg chg="add mod">
          <ac:chgData name="Matte, Simon (RTA)" userId="S::simon.matte@riotinto.com::bcc81ca6-bf01-4c04-9623-5d8bf0e1f987" providerId="AD" clId="Web-{F219BEDA-2374-9A12-DE1E-A12DBAB167CB}" dt="2022-11-01T19:01:16.728" v="100" actId="1076"/>
          <ac:picMkLst>
            <pc:docMk/>
            <pc:sldMk cId="105855368" sldId="976"/>
            <ac:picMk id="7" creationId="{0F34A08D-7108-B541-7218-005C0B38C32A}"/>
          </ac:picMkLst>
        </pc:picChg>
      </pc:sldChg>
      <pc:sldChg chg="addSp delSp modSp">
        <pc:chgData name="Matte, Simon (RTA)" userId="S::simon.matte@riotinto.com::bcc81ca6-bf01-4c04-9623-5d8bf0e1f987" providerId="AD" clId="Web-{F219BEDA-2374-9A12-DE1E-A12DBAB167CB}" dt="2022-11-01T19:41:07.990" v="272" actId="1076"/>
        <pc:sldMkLst>
          <pc:docMk/>
          <pc:sldMk cId="1532218750" sldId="977"/>
        </pc:sldMkLst>
        <pc:picChg chg="add del mod">
          <ac:chgData name="Matte, Simon (RTA)" userId="S::simon.matte@riotinto.com::bcc81ca6-bf01-4c04-9623-5d8bf0e1f987" providerId="AD" clId="Web-{F219BEDA-2374-9A12-DE1E-A12DBAB167CB}" dt="2022-11-01T19:38:48.736" v="249"/>
          <ac:picMkLst>
            <pc:docMk/>
            <pc:sldMk cId="1532218750" sldId="977"/>
            <ac:picMk id="2" creationId="{42189DAD-F7D6-4FF2-3405-28C74D88B26C}"/>
          </ac:picMkLst>
        </pc:picChg>
        <pc:picChg chg="del">
          <ac:chgData name="Matte, Simon (RTA)" userId="S::simon.matte@riotinto.com::bcc81ca6-bf01-4c04-9623-5d8bf0e1f987" providerId="AD" clId="Web-{F219BEDA-2374-9A12-DE1E-A12DBAB167CB}" dt="2022-11-01T19:39:53.597" v="250"/>
          <ac:picMkLst>
            <pc:docMk/>
            <pc:sldMk cId="1532218750" sldId="977"/>
            <ac:picMk id="5" creationId="{1A1158D3-828D-BDC7-5E21-D00991A980FA}"/>
          </ac:picMkLst>
        </pc:picChg>
        <pc:picChg chg="add mod modCrop">
          <ac:chgData name="Matte, Simon (RTA)" userId="S::simon.matte@riotinto.com::bcc81ca6-bf01-4c04-9623-5d8bf0e1f987" providerId="AD" clId="Web-{F219BEDA-2374-9A12-DE1E-A12DBAB167CB}" dt="2022-11-01T19:40:40.004" v="264" actId="14100"/>
          <ac:picMkLst>
            <pc:docMk/>
            <pc:sldMk cId="1532218750" sldId="977"/>
            <ac:picMk id="7" creationId="{9CA00B28-D0FB-8E07-D814-544E29C9278B}"/>
          </ac:picMkLst>
        </pc:picChg>
        <pc:picChg chg="add mod modCrop">
          <ac:chgData name="Matte, Simon (RTA)" userId="S::simon.matte@riotinto.com::bcc81ca6-bf01-4c04-9623-5d8bf0e1f987" providerId="AD" clId="Web-{F219BEDA-2374-9A12-DE1E-A12DBAB167CB}" dt="2022-11-01T19:41:07.990" v="272" actId="1076"/>
          <ac:picMkLst>
            <pc:docMk/>
            <pc:sldMk cId="1532218750" sldId="977"/>
            <ac:picMk id="8" creationId="{120DEE02-B553-935B-0E26-80F4C555C39F}"/>
          </ac:picMkLst>
        </pc:picChg>
      </pc:sldChg>
      <pc:sldChg chg="modSp">
        <pc:chgData name="Matte, Simon (RTA)" userId="S::simon.matte@riotinto.com::bcc81ca6-bf01-4c04-9623-5d8bf0e1f987" providerId="AD" clId="Web-{F219BEDA-2374-9A12-DE1E-A12DBAB167CB}" dt="2022-11-01T19:41:48.319" v="280" actId="20577"/>
        <pc:sldMkLst>
          <pc:docMk/>
          <pc:sldMk cId="1273539464" sldId="979"/>
        </pc:sldMkLst>
        <pc:spChg chg="mod">
          <ac:chgData name="Matte, Simon (RTA)" userId="S::simon.matte@riotinto.com::bcc81ca6-bf01-4c04-9623-5d8bf0e1f987" providerId="AD" clId="Web-{F219BEDA-2374-9A12-DE1E-A12DBAB167CB}" dt="2022-11-01T19:41:48.319" v="280" actId="20577"/>
          <ac:spMkLst>
            <pc:docMk/>
            <pc:sldMk cId="1273539464" sldId="979"/>
            <ac:spMk id="3" creationId="{38B10D7A-8475-4627-B353-3FFFC2A9266E}"/>
          </ac:spMkLst>
        </pc:spChg>
      </pc:sldChg>
    </pc:docChg>
  </pc:docChgLst>
  <pc:docChgLst>
    <pc:chgData name="Matte, Simon (RTA)" userId="S::simon.matte@riotinto.com::bcc81ca6-bf01-4c04-9623-5d8bf0e1f987" providerId="AD" clId="Web-{B0FC3C35-6E50-3273-9CE7-8BB09DD6F339}"/>
    <pc:docChg chg="modSld">
      <pc:chgData name="Matte, Simon (RTA)" userId="S::simon.matte@riotinto.com::bcc81ca6-bf01-4c04-9623-5d8bf0e1f987" providerId="AD" clId="Web-{B0FC3C35-6E50-3273-9CE7-8BB09DD6F339}" dt="2022-11-02T17:53:57.250" v="50"/>
      <pc:docMkLst>
        <pc:docMk/>
      </pc:docMkLst>
      <pc:sldChg chg="modNotes">
        <pc:chgData name="Matte, Simon (RTA)" userId="S::simon.matte@riotinto.com::bcc81ca6-bf01-4c04-9623-5d8bf0e1f987" providerId="AD" clId="Web-{B0FC3C35-6E50-3273-9CE7-8BB09DD6F339}" dt="2022-11-02T17:53:57.250" v="50"/>
        <pc:sldMkLst>
          <pc:docMk/>
          <pc:sldMk cId="203837826" sldId="649"/>
        </pc:sldMkLst>
      </pc:sldChg>
    </pc:docChg>
  </pc:docChgLst>
  <pc:docChgLst>
    <pc:chgData name="Czornohalan, Andrew (TI)" userId="931214ff-4c7f-40d6-88c2-bcf9ebe1d308" providerId="ADAL" clId="{7355D5C9-47D9-4785-B98D-A3C1D8466229}"/>
    <pc:docChg chg="modSld sldOrd">
      <pc:chgData name="Czornohalan, Andrew (TI)" userId="931214ff-4c7f-40d6-88c2-bcf9ebe1d308" providerId="ADAL" clId="{7355D5C9-47D9-4785-B98D-A3C1D8466229}" dt="2023-01-04T23:37:27.228" v="1"/>
      <pc:docMkLst>
        <pc:docMk/>
      </pc:docMkLst>
      <pc:sldChg chg="ord">
        <pc:chgData name="Czornohalan, Andrew (TI)" userId="931214ff-4c7f-40d6-88c2-bcf9ebe1d308" providerId="ADAL" clId="{7355D5C9-47D9-4785-B98D-A3C1D8466229}" dt="2023-01-04T23:37:27.228" v="1"/>
        <pc:sldMkLst>
          <pc:docMk/>
          <pc:sldMk cId="2369418929" sldId="983"/>
        </pc:sldMkLst>
      </pc:sldChg>
    </pc:docChg>
  </pc:docChgLst>
  <pc:docChgLst>
    <pc:chgData name="Matte, Simon (RTA)" userId="S::simon.matte@riotinto.com::bcc81ca6-bf01-4c04-9623-5d8bf0e1f987" providerId="AD" clId="Web-{9FE2AC4F-7601-3E6D-8DCE-1018DD975064}"/>
    <pc:docChg chg="modSld">
      <pc:chgData name="Matte, Simon (RTA)" userId="S::simon.matte@riotinto.com::bcc81ca6-bf01-4c04-9623-5d8bf0e1f987" providerId="AD" clId="Web-{9FE2AC4F-7601-3E6D-8DCE-1018DD975064}" dt="2022-11-02T15:04:49.640" v="84" actId="20577"/>
      <pc:docMkLst>
        <pc:docMk/>
      </pc:docMkLst>
      <pc:sldChg chg="addSp delSp modSp">
        <pc:chgData name="Matte, Simon (RTA)" userId="S::simon.matte@riotinto.com::bcc81ca6-bf01-4c04-9623-5d8bf0e1f987" providerId="AD" clId="Web-{9FE2AC4F-7601-3E6D-8DCE-1018DD975064}" dt="2022-11-02T14:25:29.823" v="48"/>
        <pc:sldMkLst>
          <pc:docMk/>
          <pc:sldMk cId="203837826" sldId="649"/>
        </pc:sldMkLst>
        <pc:spChg chg="mod">
          <ac:chgData name="Matte, Simon (RTA)" userId="S::simon.matte@riotinto.com::bcc81ca6-bf01-4c04-9623-5d8bf0e1f987" providerId="AD" clId="Web-{9FE2AC4F-7601-3E6D-8DCE-1018DD975064}" dt="2022-11-02T14:25:09.588" v="37" actId="20577"/>
          <ac:spMkLst>
            <pc:docMk/>
            <pc:sldMk cId="203837826" sldId="649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9FE2AC4F-7601-3E6D-8DCE-1018DD975064}" dt="2022-11-02T14:25:17.620" v="47" actId="14100"/>
          <ac:spMkLst>
            <pc:docMk/>
            <pc:sldMk cId="203837826" sldId="649"/>
            <ac:spMk id="35" creationId="{00000000-0000-0000-0000-000000000000}"/>
          </ac:spMkLst>
        </pc:spChg>
        <pc:picChg chg="add mod ord modCrop">
          <ac:chgData name="Matte, Simon (RTA)" userId="S::simon.matte@riotinto.com::bcc81ca6-bf01-4c04-9623-5d8bf0e1f987" providerId="AD" clId="Web-{9FE2AC4F-7601-3E6D-8DCE-1018DD975064}" dt="2022-11-02T14:21:34.925" v="20"/>
          <ac:picMkLst>
            <pc:docMk/>
            <pc:sldMk cId="203837826" sldId="649"/>
            <ac:picMk id="2" creationId="{30AEE4E7-4BFF-EA15-6467-8668A2ACD3DE}"/>
          </ac:picMkLst>
        </pc:picChg>
        <pc:picChg chg="del">
          <ac:chgData name="Matte, Simon (RTA)" userId="S::simon.matte@riotinto.com::bcc81ca6-bf01-4c04-9623-5d8bf0e1f987" providerId="AD" clId="Web-{9FE2AC4F-7601-3E6D-8DCE-1018DD975064}" dt="2022-11-02T14:19:57.359" v="14"/>
          <ac:picMkLst>
            <pc:docMk/>
            <pc:sldMk cId="203837826" sldId="649"/>
            <ac:picMk id="5" creationId="{00000000-0000-0000-0000-000000000000}"/>
          </ac:picMkLst>
        </pc:picChg>
        <pc:picChg chg="del">
          <ac:chgData name="Matte, Simon (RTA)" userId="S::simon.matte@riotinto.com::bcc81ca6-bf01-4c04-9623-5d8bf0e1f987" providerId="AD" clId="Web-{9FE2AC4F-7601-3E6D-8DCE-1018DD975064}" dt="2022-11-02T14:22:52.724" v="33"/>
          <ac:picMkLst>
            <pc:docMk/>
            <pc:sldMk cId="203837826" sldId="649"/>
            <ac:picMk id="6" creationId="{00000000-0000-0000-0000-000000000000}"/>
          </ac:picMkLst>
        </pc:picChg>
        <pc:picChg chg="add del mod modCrop">
          <ac:chgData name="Matte, Simon (RTA)" userId="S::simon.matte@riotinto.com::bcc81ca6-bf01-4c04-9623-5d8bf0e1f987" providerId="AD" clId="Web-{9FE2AC4F-7601-3E6D-8DCE-1018DD975064}" dt="2022-11-02T14:22:31.505" v="26"/>
          <ac:picMkLst>
            <pc:docMk/>
            <pc:sldMk cId="203837826" sldId="649"/>
            <ac:picMk id="7" creationId="{C74904C3-454C-6AAB-879A-802DBD952E53}"/>
          </ac:picMkLst>
        </pc:picChg>
        <pc:picChg chg="add mod ord modCrop">
          <ac:chgData name="Matte, Simon (RTA)" userId="S::simon.matte@riotinto.com::bcc81ca6-bf01-4c04-9623-5d8bf0e1f987" providerId="AD" clId="Web-{9FE2AC4F-7601-3E6D-8DCE-1018DD975064}" dt="2022-11-02T14:25:29.823" v="48"/>
          <ac:picMkLst>
            <pc:docMk/>
            <pc:sldMk cId="203837826" sldId="649"/>
            <ac:picMk id="8" creationId="{DD8B70B3-CDA0-1479-0E9E-AFE8367C73B8}"/>
          </ac:picMkLst>
        </pc:picChg>
      </pc:sldChg>
      <pc:sldChg chg="delSp">
        <pc:chgData name="Matte, Simon (RTA)" userId="S::simon.matte@riotinto.com::bcc81ca6-bf01-4c04-9623-5d8bf0e1f987" providerId="AD" clId="Web-{9FE2AC4F-7601-3E6D-8DCE-1018DD975064}" dt="2022-11-02T15:03:57.420" v="80"/>
        <pc:sldMkLst>
          <pc:docMk/>
          <pc:sldMk cId="461760259" sldId="963"/>
        </pc:sldMkLst>
        <pc:picChg chg="del">
          <ac:chgData name="Matte, Simon (RTA)" userId="S::simon.matte@riotinto.com::bcc81ca6-bf01-4c04-9623-5d8bf0e1f987" providerId="AD" clId="Web-{9FE2AC4F-7601-3E6D-8DCE-1018DD975064}" dt="2022-11-02T15:03:57.420" v="80"/>
          <ac:picMkLst>
            <pc:docMk/>
            <pc:sldMk cId="461760259" sldId="963"/>
            <ac:picMk id="2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9FE2AC4F-7601-3E6D-8DCE-1018DD975064}" dt="2022-11-02T15:03:46.482" v="79" actId="1076"/>
        <pc:sldMkLst>
          <pc:docMk/>
          <pc:sldMk cId="1276721230" sldId="964"/>
        </pc:sldMkLst>
        <pc:spChg chg="mod">
          <ac:chgData name="Matte, Simon (RTA)" userId="S::simon.matte@riotinto.com::bcc81ca6-bf01-4c04-9623-5d8bf0e1f987" providerId="AD" clId="Web-{9FE2AC4F-7601-3E6D-8DCE-1018DD975064}" dt="2022-11-02T15:03:46.482" v="79" actId="1076"/>
          <ac:spMkLst>
            <pc:docMk/>
            <pc:sldMk cId="1276721230" sldId="964"/>
            <ac:spMk id="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9FE2AC4F-7601-3E6D-8DCE-1018DD975064}" dt="2022-11-02T15:03:21.700" v="73"/>
          <ac:picMkLst>
            <pc:docMk/>
            <pc:sldMk cId="1276721230" sldId="964"/>
            <ac:picMk id="5" creationId="{5F1A2F76-F3DF-D40A-B864-A7839DBC58E0}"/>
          </ac:picMkLst>
        </pc:picChg>
        <pc:picChg chg="add mod ord">
          <ac:chgData name="Matte, Simon (RTA)" userId="S::simon.matte@riotinto.com::bcc81ca6-bf01-4c04-9623-5d8bf0e1f987" providerId="AD" clId="Web-{9FE2AC4F-7601-3E6D-8DCE-1018DD975064}" dt="2022-11-02T15:03:43.232" v="78" actId="1076"/>
          <ac:picMkLst>
            <pc:docMk/>
            <pc:sldMk cId="1276721230" sldId="964"/>
            <ac:picMk id="7" creationId="{6D5D35EB-2106-3BE2-B38D-C30F4045C380}"/>
          </ac:picMkLst>
        </pc:picChg>
      </pc:sldChg>
      <pc:sldChg chg="addSp delSp modSp">
        <pc:chgData name="Matte, Simon (RTA)" userId="S::simon.matte@riotinto.com::bcc81ca6-bf01-4c04-9623-5d8bf0e1f987" providerId="AD" clId="Web-{9FE2AC4F-7601-3E6D-8DCE-1018DD975064}" dt="2022-11-02T14:31:35.367" v="64" actId="14100"/>
        <pc:sldMkLst>
          <pc:docMk/>
          <pc:sldMk cId="1038544088" sldId="965"/>
        </pc:sldMkLst>
        <pc:graphicFrameChg chg="mod modGraphic">
          <ac:chgData name="Matte, Simon (RTA)" userId="S::simon.matte@riotinto.com::bcc81ca6-bf01-4c04-9623-5d8bf0e1f987" providerId="AD" clId="Web-{9FE2AC4F-7601-3E6D-8DCE-1018DD975064}" dt="2022-11-02T14:30:42.834" v="60"/>
          <ac:graphicFrameMkLst>
            <pc:docMk/>
            <pc:sldMk cId="1038544088" sldId="965"/>
            <ac:graphicFrameMk id="9" creationId="{00000000-0000-0000-0000-000000000000}"/>
          </ac:graphicFrameMkLst>
        </pc:graphicFrameChg>
        <pc:picChg chg="del">
          <ac:chgData name="Matte, Simon (RTA)" userId="S::simon.matte@riotinto.com::bcc81ca6-bf01-4c04-9623-5d8bf0e1f987" providerId="AD" clId="Web-{9FE2AC4F-7601-3E6D-8DCE-1018DD975064}" dt="2022-11-02T14:28:47.752" v="49"/>
          <ac:picMkLst>
            <pc:docMk/>
            <pc:sldMk cId="1038544088" sldId="965"/>
            <ac:picMk id="5" creationId="{CD26AE55-C7A8-8823-B039-47DCC792C1DC}"/>
          </ac:picMkLst>
        </pc:picChg>
        <pc:picChg chg="add del mod">
          <ac:chgData name="Matte, Simon (RTA)" userId="S::simon.matte@riotinto.com::bcc81ca6-bf01-4c04-9623-5d8bf0e1f987" providerId="AD" clId="Web-{9FE2AC4F-7601-3E6D-8DCE-1018DD975064}" dt="2022-11-02T14:31:27.820" v="61"/>
          <ac:picMkLst>
            <pc:docMk/>
            <pc:sldMk cId="1038544088" sldId="965"/>
            <ac:picMk id="6" creationId="{2161F924-E6EB-83AA-D17B-C235CA315C17}"/>
          </ac:picMkLst>
        </pc:picChg>
        <pc:picChg chg="add mod">
          <ac:chgData name="Matte, Simon (RTA)" userId="S::simon.matte@riotinto.com::bcc81ca6-bf01-4c04-9623-5d8bf0e1f987" providerId="AD" clId="Web-{9FE2AC4F-7601-3E6D-8DCE-1018DD975064}" dt="2022-11-02T14:31:35.367" v="64" actId="14100"/>
          <ac:picMkLst>
            <pc:docMk/>
            <pc:sldMk cId="1038544088" sldId="965"/>
            <ac:picMk id="7" creationId="{913FD10D-AB73-27B3-73B3-E7BDFB79BD10}"/>
          </ac:picMkLst>
        </pc:picChg>
      </pc:sldChg>
      <pc:sldChg chg="addSp delSp modSp">
        <pc:chgData name="Matte, Simon (RTA)" userId="S::simon.matte@riotinto.com::bcc81ca6-bf01-4c04-9623-5d8bf0e1f987" providerId="AD" clId="Web-{9FE2AC4F-7601-3E6D-8DCE-1018DD975064}" dt="2022-11-02T14:34:37.671" v="68" actId="14100"/>
        <pc:sldMkLst>
          <pc:docMk/>
          <pc:sldMk cId="1515340970" sldId="966"/>
        </pc:sldMkLst>
        <pc:picChg chg="add mod">
          <ac:chgData name="Matte, Simon (RTA)" userId="S::simon.matte@riotinto.com::bcc81ca6-bf01-4c04-9623-5d8bf0e1f987" providerId="AD" clId="Web-{9FE2AC4F-7601-3E6D-8DCE-1018DD975064}" dt="2022-11-02T14:34:37.671" v="68" actId="14100"/>
          <ac:picMkLst>
            <pc:docMk/>
            <pc:sldMk cId="1515340970" sldId="966"/>
            <ac:picMk id="2" creationId="{A9B52709-FA41-C153-1AA1-5B7CEFDD58FC}"/>
          </ac:picMkLst>
        </pc:picChg>
        <pc:picChg chg="del">
          <ac:chgData name="Matte, Simon (RTA)" userId="S::simon.matte@riotinto.com::bcc81ca6-bf01-4c04-9623-5d8bf0e1f987" providerId="AD" clId="Web-{9FE2AC4F-7601-3E6D-8DCE-1018DD975064}" dt="2022-11-02T14:34:24.827" v="65"/>
          <ac:picMkLst>
            <pc:docMk/>
            <pc:sldMk cId="1515340970" sldId="966"/>
            <ac:picMk id="5" creationId="{92F22118-71A6-FA4A-87E9-83EF70E37ECE}"/>
          </ac:picMkLst>
        </pc:picChg>
      </pc:sldChg>
      <pc:sldChg chg="modSp">
        <pc:chgData name="Matte, Simon (RTA)" userId="S::simon.matte@riotinto.com::bcc81ca6-bf01-4c04-9623-5d8bf0e1f987" providerId="AD" clId="Web-{9FE2AC4F-7601-3E6D-8DCE-1018DD975064}" dt="2022-11-02T15:04:49.640" v="84" actId="20577"/>
        <pc:sldMkLst>
          <pc:docMk/>
          <pc:sldMk cId="534698209" sldId="971"/>
        </pc:sldMkLst>
        <pc:spChg chg="mod">
          <ac:chgData name="Matte, Simon (RTA)" userId="S::simon.matte@riotinto.com::bcc81ca6-bf01-4c04-9623-5d8bf0e1f987" providerId="AD" clId="Web-{9FE2AC4F-7601-3E6D-8DCE-1018DD975064}" dt="2022-11-02T15:04:49.640" v="84" actId="20577"/>
          <ac:spMkLst>
            <pc:docMk/>
            <pc:sldMk cId="534698209" sldId="971"/>
            <ac:spMk id="29" creationId="{00000000-0000-0000-0000-000000000000}"/>
          </ac:spMkLst>
        </pc:spChg>
      </pc:sldChg>
    </pc:docChg>
  </pc:docChgLst>
  <pc:docChgLst>
    <pc:chgData name="Matte, Simon (RTA)" userId="S::simon.matte@riotinto.com::bcc81ca6-bf01-4c04-9623-5d8bf0e1f987" providerId="AD" clId="Web-{A5409146-3BCE-148A-650E-3245B168B405}"/>
    <pc:docChg chg="addSld delSld modSld modSection">
      <pc:chgData name="Matte, Simon (RTA)" userId="S::simon.matte@riotinto.com::bcc81ca6-bf01-4c04-9623-5d8bf0e1f987" providerId="AD" clId="Web-{A5409146-3BCE-148A-650E-3245B168B405}" dt="2022-11-02T15:43:52.400" v="107" actId="14100"/>
      <pc:docMkLst>
        <pc:docMk/>
      </pc:docMkLst>
      <pc:sldChg chg="addSp delSp modSp">
        <pc:chgData name="Matte, Simon (RTA)" userId="S::simon.matte@riotinto.com::bcc81ca6-bf01-4c04-9623-5d8bf0e1f987" providerId="AD" clId="Web-{A5409146-3BCE-148A-650E-3245B168B405}" dt="2022-11-02T15:43:52.400" v="107" actId="14100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A5409146-3BCE-148A-650E-3245B168B405}" dt="2022-11-02T15:13:27.723" v="10" actId="20577"/>
          <ac:spMkLst>
            <pc:docMk/>
            <pc:sldMk cId="1515340970" sldId="966"/>
            <ac:spMk id="4" creationId="{E09B16BD-7A30-47C3-9027-328D937EC34B}"/>
          </ac:spMkLst>
        </pc:spChg>
        <pc:spChg chg="add del mod">
          <ac:chgData name="Matte, Simon (RTA)" userId="S::simon.matte@riotinto.com::bcc81ca6-bf01-4c04-9623-5d8bf0e1f987" providerId="AD" clId="Web-{A5409146-3BCE-148A-650E-3245B168B405}" dt="2022-11-02T15:37:48.593" v="91"/>
          <ac:spMkLst>
            <pc:docMk/>
            <pc:sldMk cId="1515340970" sldId="966"/>
            <ac:spMk id="9" creationId="{8AADD7BF-715E-1582-3170-FD87A1106779}"/>
          </ac:spMkLst>
        </pc:spChg>
        <pc:spChg chg="add del mod">
          <ac:chgData name="Matte, Simon (RTA)" userId="S::simon.matte@riotinto.com::bcc81ca6-bf01-4c04-9623-5d8bf0e1f987" providerId="AD" clId="Web-{A5409146-3BCE-148A-650E-3245B168B405}" dt="2022-11-02T15:27:47.576" v="58"/>
          <ac:spMkLst>
            <pc:docMk/>
            <pc:sldMk cId="1515340970" sldId="966"/>
            <ac:spMk id="12" creationId="{EFD970DC-0CA4-A401-B917-81A77D0EA792}"/>
          </ac:spMkLst>
        </pc:spChg>
        <pc:spChg chg="add mod">
          <ac:chgData name="Matte, Simon (RTA)" userId="S::simon.matte@riotinto.com::bcc81ca6-bf01-4c04-9623-5d8bf0e1f987" providerId="AD" clId="Web-{A5409146-3BCE-148A-650E-3245B168B405}" dt="2022-11-02T15:37:49.593" v="92" actId="1076"/>
          <ac:spMkLst>
            <pc:docMk/>
            <pc:sldMk cId="1515340970" sldId="966"/>
            <ac:spMk id="13" creationId="{1303D3B0-C179-94DF-097B-8D36ACD2B302}"/>
          </ac:spMkLst>
        </pc:spChg>
        <pc:spChg chg="del topLvl">
          <ac:chgData name="Matte, Simon (RTA)" userId="S::simon.matte@riotinto.com::bcc81ca6-bf01-4c04-9623-5d8bf0e1f987" providerId="AD" clId="Web-{A5409146-3BCE-148A-650E-3245B168B405}" dt="2022-11-02T15:13:37.379" v="15"/>
          <ac:spMkLst>
            <pc:docMk/>
            <pc:sldMk cId="1515340970" sldId="966"/>
            <ac:spMk id="31" creationId="{00000000-0000-0000-0000-000000000000}"/>
          </ac:spMkLst>
        </pc:spChg>
        <pc:spChg chg="del topLvl">
          <ac:chgData name="Matte, Simon (RTA)" userId="S::simon.matte@riotinto.com::bcc81ca6-bf01-4c04-9623-5d8bf0e1f987" providerId="AD" clId="Web-{A5409146-3BCE-148A-650E-3245B168B405}" dt="2022-11-02T15:13:34.270" v="12"/>
          <ac:spMkLst>
            <pc:docMk/>
            <pc:sldMk cId="1515340970" sldId="966"/>
            <ac:spMk id="32" creationId="{00000000-0000-0000-0000-000000000000}"/>
          </ac:spMkLst>
        </pc:spChg>
        <pc:spChg chg="del">
          <ac:chgData name="Matte, Simon (RTA)" userId="S::simon.matte@riotinto.com::bcc81ca6-bf01-4c04-9623-5d8bf0e1f987" providerId="AD" clId="Web-{A5409146-3BCE-148A-650E-3245B168B405}" dt="2022-11-02T15:13:37.364" v="14"/>
          <ac:spMkLst>
            <pc:docMk/>
            <pc:sldMk cId="1515340970" sldId="966"/>
            <ac:spMk id="37" creationId="{00000000-0000-0000-0000-000000000000}"/>
          </ac:spMkLst>
        </pc:spChg>
        <pc:grpChg chg="del">
          <ac:chgData name="Matte, Simon (RTA)" userId="S::simon.matte@riotinto.com::bcc81ca6-bf01-4c04-9623-5d8bf0e1f987" providerId="AD" clId="Web-{A5409146-3BCE-148A-650E-3245B168B405}" dt="2022-11-02T15:13:34.270" v="12"/>
          <ac:grpSpMkLst>
            <pc:docMk/>
            <pc:sldMk cId="1515340970" sldId="966"/>
            <ac:grpSpMk id="30" creationId="{00000000-0000-0000-0000-000000000000}"/>
          </ac:grpSpMkLst>
        </pc:grpChg>
        <pc:picChg chg="del">
          <ac:chgData name="Matte, Simon (RTA)" userId="S::simon.matte@riotinto.com::bcc81ca6-bf01-4c04-9623-5d8bf0e1f987" providerId="AD" clId="Web-{A5409146-3BCE-148A-650E-3245B168B405}" dt="2022-11-02T15:13:34.302" v="13"/>
          <ac:picMkLst>
            <pc:docMk/>
            <pc:sldMk cId="1515340970" sldId="966"/>
            <ac:picMk id="2" creationId="{A9B52709-FA41-C153-1AA1-5B7CEFDD58FC}"/>
          </ac:picMkLst>
        </pc:picChg>
        <pc:picChg chg="add mod">
          <ac:chgData name="Matte, Simon (RTA)" userId="S::simon.matte@riotinto.com::bcc81ca6-bf01-4c04-9623-5d8bf0e1f987" providerId="AD" clId="Web-{A5409146-3BCE-148A-650E-3245B168B405}" dt="2022-11-02T15:16:04.665" v="29" actId="14100"/>
          <ac:picMkLst>
            <pc:docMk/>
            <pc:sldMk cId="1515340970" sldId="966"/>
            <ac:picMk id="5" creationId="{308B1F30-A5AC-CC6F-FD28-568CF81B3621}"/>
          </ac:picMkLst>
        </pc:picChg>
        <pc:picChg chg="add mod modCrop">
          <ac:chgData name="Matte, Simon (RTA)" userId="S::simon.matte@riotinto.com::bcc81ca6-bf01-4c04-9623-5d8bf0e1f987" providerId="AD" clId="Web-{A5409146-3BCE-148A-650E-3245B168B405}" dt="2022-11-02T15:17:00.291" v="37" actId="14100"/>
          <ac:picMkLst>
            <pc:docMk/>
            <pc:sldMk cId="1515340970" sldId="966"/>
            <ac:picMk id="6" creationId="{D3920996-5954-D4C2-B238-7994340E9498}"/>
          </ac:picMkLst>
        </pc:picChg>
        <pc:picChg chg="del">
          <ac:chgData name="Matte, Simon (RTA)" userId="S::simon.matte@riotinto.com::bcc81ca6-bf01-4c04-9623-5d8bf0e1f987" providerId="AD" clId="Web-{A5409146-3BCE-148A-650E-3245B168B405}" dt="2022-11-02T15:13:34.223" v="11"/>
          <ac:picMkLst>
            <pc:docMk/>
            <pc:sldMk cId="1515340970" sldId="966"/>
            <ac:picMk id="8" creationId="{00000000-0000-0000-0000-000000000000}"/>
          </ac:picMkLst>
        </pc:picChg>
        <pc:picChg chg="add del mod">
          <ac:chgData name="Matte, Simon (RTA)" userId="S::simon.matte@riotinto.com::bcc81ca6-bf01-4c04-9623-5d8bf0e1f987" providerId="AD" clId="Web-{A5409146-3BCE-148A-650E-3245B168B405}" dt="2022-11-02T15:23:48.866" v="42"/>
          <ac:picMkLst>
            <pc:docMk/>
            <pc:sldMk cId="1515340970" sldId="966"/>
            <ac:picMk id="10" creationId="{B4DC6350-8D48-FCFC-9910-168BFD96212B}"/>
          </ac:picMkLst>
        </pc:picChg>
        <pc:picChg chg="add mod ord">
          <ac:chgData name="Matte, Simon (RTA)" userId="S::simon.matte@riotinto.com::bcc81ca6-bf01-4c04-9623-5d8bf0e1f987" providerId="AD" clId="Web-{A5409146-3BCE-148A-650E-3245B168B405}" dt="2022-11-02T15:43:52.400" v="107" actId="14100"/>
          <ac:picMkLst>
            <pc:docMk/>
            <pc:sldMk cId="1515340970" sldId="966"/>
            <ac:picMk id="11" creationId="{0A2F7FE0-91FC-F52E-6A29-07598747043E}"/>
          </ac:picMkLst>
        </pc:picChg>
        <pc:cxnChg chg="add del mod">
          <ac:chgData name="Matte, Simon (RTA)" userId="S::simon.matte@riotinto.com::bcc81ca6-bf01-4c04-9623-5d8bf0e1f987" providerId="AD" clId="Web-{A5409146-3BCE-148A-650E-3245B168B405}" dt="2022-11-02T15:38:12.031" v="96"/>
          <ac:cxnSpMkLst>
            <pc:docMk/>
            <pc:sldMk cId="1515340970" sldId="966"/>
            <ac:cxnSpMk id="14" creationId="{D8EE53EF-6135-13E8-4DC0-5D1C5B4CAC95}"/>
          </ac:cxnSpMkLst>
        </pc:cxnChg>
        <pc:cxnChg chg="add del mod">
          <ac:chgData name="Matte, Simon (RTA)" userId="S::simon.matte@riotinto.com::bcc81ca6-bf01-4c04-9623-5d8bf0e1f987" providerId="AD" clId="Web-{A5409146-3BCE-148A-650E-3245B168B405}" dt="2022-11-02T15:38:40.172" v="104"/>
          <ac:cxnSpMkLst>
            <pc:docMk/>
            <pc:sldMk cId="1515340970" sldId="966"/>
            <ac:cxnSpMk id="15" creationId="{8E7A84D0-7694-B57E-3B33-8025B643A887}"/>
          </ac:cxnSpMkLst>
        </pc:cxnChg>
      </pc:sldChg>
      <pc:sldChg chg="modSp">
        <pc:chgData name="Matte, Simon (RTA)" userId="S::simon.matte@riotinto.com::bcc81ca6-bf01-4c04-9623-5d8bf0e1f987" providerId="AD" clId="Web-{A5409146-3BCE-148A-650E-3245B168B405}" dt="2022-11-02T15:06:39.883" v="6" actId="20577"/>
        <pc:sldMkLst>
          <pc:docMk/>
          <pc:sldMk cId="534698209" sldId="971"/>
        </pc:sldMkLst>
        <pc:spChg chg="mod">
          <ac:chgData name="Matte, Simon (RTA)" userId="S::simon.matte@riotinto.com::bcc81ca6-bf01-4c04-9623-5d8bf0e1f987" providerId="AD" clId="Web-{A5409146-3BCE-148A-650E-3245B168B405}" dt="2022-11-02T15:06:39.883" v="6" actId="20577"/>
          <ac:spMkLst>
            <pc:docMk/>
            <pc:sldMk cId="534698209" sldId="971"/>
            <ac:spMk id="29" creationId="{00000000-0000-0000-0000-000000000000}"/>
          </ac:spMkLst>
        </pc:spChg>
      </pc:sldChg>
      <pc:sldChg chg="add replId">
        <pc:chgData name="Matte, Simon (RTA)" userId="S::simon.matte@riotinto.com::bcc81ca6-bf01-4c04-9623-5d8bf0e1f987" providerId="AD" clId="Web-{A5409146-3BCE-148A-650E-3245B168B405}" dt="2022-11-02T15:13:20.269" v="7"/>
        <pc:sldMkLst>
          <pc:docMk/>
          <pc:sldMk cId="2776444359" sldId="981"/>
        </pc:sldMkLst>
      </pc:sldChg>
      <pc:sldChg chg="addSp delSp modSp add del replId">
        <pc:chgData name="Matte, Simon (RTA)" userId="S::simon.matte@riotinto.com::bcc81ca6-bf01-4c04-9623-5d8bf0e1f987" providerId="AD" clId="Web-{A5409146-3BCE-148A-650E-3245B168B405}" dt="2022-11-02T15:43:34.540" v="105"/>
        <pc:sldMkLst>
          <pc:docMk/>
          <pc:sldMk cId="4017273580" sldId="982"/>
        </pc:sldMkLst>
        <pc:spChg chg="mod">
          <ac:chgData name="Matte, Simon (RTA)" userId="S::simon.matte@riotinto.com::bcc81ca6-bf01-4c04-9623-5d8bf0e1f987" providerId="AD" clId="Web-{A5409146-3BCE-148A-650E-3245B168B405}" dt="2022-11-02T15:14:26.521" v="20" actId="20577"/>
          <ac:spMkLst>
            <pc:docMk/>
            <pc:sldMk cId="4017273580" sldId="982"/>
            <ac:spMk id="4" creationId="{1EE4BF44-B2F6-4D05-9403-B2A7F0E46260}"/>
          </ac:spMkLst>
        </pc:spChg>
        <pc:spChg chg="del mod">
          <ac:chgData name="Matte, Simon (RTA)" userId="S::simon.matte@riotinto.com::bcc81ca6-bf01-4c04-9623-5d8bf0e1f987" providerId="AD" clId="Web-{A5409146-3BCE-148A-650E-3245B168B405}" dt="2022-11-02T15:14:37.975" v="26"/>
          <ac:spMkLst>
            <pc:docMk/>
            <pc:sldMk cId="4017273580" sldId="982"/>
            <ac:spMk id="34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A5409146-3BCE-148A-650E-3245B168B405}" dt="2022-11-02T15:14:35.443" v="23"/>
          <ac:picMkLst>
            <pc:docMk/>
            <pc:sldMk cId="4017273580" sldId="982"/>
            <ac:picMk id="2" creationId="{30AEE4E7-4BFF-EA15-6467-8668A2ACD3DE}"/>
          </ac:picMkLst>
        </pc:picChg>
        <pc:picChg chg="add del">
          <ac:chgData name="Matte, Simon (RTA)" userId="S::simon.matte@riotinto.com::bcc81ca6-bf01-4c04-9623-5d8bf0e1f987" providerId="AD" clId="Web-{A5409146-3BCE-148A-650E-3245B168B405}" dt="2022-11-02T15:14:31.303" v="22"/>
          <ac:picMkLst>
            <pc:docMk/>
            <pc:sldMk cId="4017273580" sldId="982"/>
            <ac:picMk id="8" creationId="{DD8B70B3-CDA0-1479-0E9E-AFE8367C73B8}"/>
          </ac:picMkLst>
        </pc:picChg>
      </pc:sldChg>
    </pc:docChg>
  </pc:docChgLst>
  <pc:docChgLst>
    <pc:chgData name="Matte, Simon (RTA)" userId="S::simon.matte@riotinto.com::bcc81ca6-bf01-4c04-9623-5d8bf0e1f987" providerId="AD" clId="Web-{C924EF70-3CDF-E279-CFD9-2DBFB6EE8D77}"/>
    <pc:docChg chg="modSld">
      <pc:chgData name="Matte, Simon (RTA)" userId="S::simon.matte@riotinto.com::bcc81ca6-bf01-4c04-9623-5d8bf0e1f987" providerId="AD" clId="Web-{C924EF70-3CDF-E279-CFD9-2DBFB6EE8D77}" dt="2022-10-11T14:03:40.852" v="2" actId="20577"/>
      <pc:docMkLst>
        <pc:docMk/>
      </pc:docMkLst>
      <pc:sldChg chg="modSp">
        <pc:chgData name="Matte, Simon (RTA)" userId="S::simon.matte@riotinto.com::bcc81ca6-bf01-4c04-9623-5d8bf0e1f987" providerId="AD" clId="Web-{C924EF70-3CDF-E279-CFD9-2DBFB6EE8D77}" dt="2022-10-11T14:03:40.852" v="2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C924EF70-3CDF-E279-CFD9-2DBFB6EE8D77}" dt="2022-10-11T14:03:40.852" v="2" actId="20577"/>
          <ac:spMkLst>
            <pc:docMk/>
            <pc:sldMk cId="864160955" sldId="594"/>
            <ac:spMk id="4" creationId="{F6087518-80CB-45D0-BEFF-B0FFBCF74510}"/>
          </ac:spMkLst>
        </pc:spChg>
      </pc:sldChg>
    </pc:docChg>
  </pc:docChgLst>
  <pc:docChgLst>
    <pc:chgData name="Matte, Simon (RTA)" userId="S::simon.matte@riotinto.com::bcc81ca6-bf01-4c04-9623-5d8bf0e1f987" providerId="AD" clId="Web-{9830F839-8AFD-6230-9634-CBF85C628A45}"/>
    <pc:docChg chg="addSld delSld modSld modSection">
      <pc:chgData name="Matte, Simon (RTA)" userId="S::simon.matte@riotinto.com::bcc81ca6-bf01-4c04-9623-5d8bf0e1f987" providerId="AD" clId="Web-{9830F839-8AFD-6230-9634-CBF85C628A45}" dt="2022-11-30T15:10:41.348" v="225"/>
      <pc:docMkLst>
        <pc:docMk/>
      </pc:docMkLst>
      <pc:sldChg chg="modSp">
        <pc:chgData name="Matte, Simon (RTA)" userId="S::simon.matte@riotinto.com::bcc81ca6-bf01-4c04-9623-5d8bf0e1f987" providerId="AD" clId="Web-{9830F839-8AFD-6230-9634-CBF85C628A45}" dt="2022-11-30T15:08:58.950" v="22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9830F839-8AFD-6230-9634-CBF85C628A45}" dt="2022-11-30T15:08:58.950" v="221" actId="20577"/>
          <ac:spMkLst>
            <pc:docMk/>
            <pc:sldMk cId="864160955" sldId="594"/>
            <ac:spMk id="3" creationId="{278C4321-F3BB-4C0A-A795-257D85B1795B}"/>
          </ac:spMkLst>
        </pc:spChg>
        <pc:spChg chg="mod">
          <ac:chgData name="Matte, Simon (RTA)" userId="S::simon.matte@riotinto.com::bcc81ca6-bf01-4c04-9623-5d8bf0e1f987" providerId="AD" clId="Web-{9830F839-8AFD-6230-9634-CBF85C628A45}" dt="2022-11-30T13:58:11.582" v="0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del">
        <pc:chgData name="Matte, Simon (RTA)" userId="S::simon.matte@riotinto.com::bcc81ca6-bf01-4c04-9623-5d8bf0e1f987" providerId="AD" clId="Web-{9830F839-8AFD-6230-9634-CBF85C628A45}" dt="2022-11-30T14:13:40.818" v="5"/>
        <pc:sldMkLst>
          <pc:docMk/>
          <pc:sldMk cId="203837826" sldId="649"/>
        </pc:sldMkLst>
      </pc:sldChg>
      <pc:sldChg chg="addSp delSp modSp">
        <pc:chgData name="Matte, Simon (RTA)" userId="S::simon.matte@riotinto.com::bcc81ca6-bf01-4c04-9623-5d8bf0e1f987" providerId="AD" clId="Web-{9830F839-8AFD-6230-9634-CBF85C628A45}" dt="2022-11-30T14:53:21.995" v="69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9830F839-8AFD-6230-9634-CBF85C628A45}" dt="2022-11-30T14:53:06.088" v="65"/>
          <ac:picMkLst>
            <pc:docMk/>
            <pc:sldMk cId="874537381" sldId="962"/>
            <ac:picMk id="2" creationId="{622249C0-B006-5A42-AD97-E79646E37B76}"/>
          </ac:picMkLst>
        </pc:picChg>
        <pc:picChg chg="add mod ord">
          <ac:chgData name="Matte, Simon (RTA)" userId="S::simon.matte@riotinto.com::bcc81ca6-bf01-4c04-9623-5d8bf0e1f987" providerId="AD" clId="Web-{9830F839-8AFD-6230-9634-CBF85C628A45}" dt="2022-11-30T14:53:21.995" v="69"/>
          <ac:picMkLst>
            <pc:docMk/>
            <pc:sldMk cId="874537381" sldId="962"/>
            <ac:picMk id="5" creationId="{34F83D0C-EABB-FB90-BAB8-199C312FB1F3}"/>
          </ac:picMkLst>
        </pc:picChg>
      </pc:sldChg>
      <pc:sldChg chg="del">
        <pc:chgData name="Matte, Simon (RTA)" userId="S::simon.matte@riotinto.com::bcc81ca6-bf01-4c04-9623-5d8bf0e1f987" providerId="AD" clId="Web-{9830F839-8AFD-6230-9634-CBF85C628A45}" dt="2022-11-30T14:13:58.178" v="6"/>
        <pc:sldMkLst>
          <pc:docMk/>
          <pc:sldMk cId="1276721230" sldId="964"/>
        </pc:sldMkLst>
      </pc:sldChg>
      <pc:sldChg chg="del">
        <pc:chgData name="Matte, Simon (RTA)" userId="S::simon.matte@riotinto.com::bcc81ca6-bf01-4c04-9623-5d8bf0e1f987" providerId="AD" clId="Web-{9830F839-8AFD-6230-9634-CBF85C628A45}" dt="2022-11-30T14:13:16.911" v="4"/>
        <pc:sldMkLst>
          <pc:docMk/>
          <pc:sldMk cId="1038544088" sldId="965"/>
        </pc:sldMkLst>
      </pc:sldChg>
      <pc:sldChg chg="addSp delSp modSp">
        <pc:chgData name="Matte, Simon (RTA)" userId="S::simon.matte@riotinto.com::bcc81ca6-bf01-4c04-9623-5d8bf0e1f987" providerId="AD" clId="Web-{9830F839-8AFD-6230-9634-CBF85C628A45}" dt="2022-11-30T14:37:07.600" v="26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9830F839-8AFD-6230-9634-CBF85C628A45}" dt="2022-11-30T14:37:07.600" v="26" actId="20577"/>
          <ac:spMkLst>
            <pc:docMk/>
            <pc:sldMk cId="1515340970" sldId="966"/>
            <ac:spMk id="13" creationId="{1303D3B0-C179-94DF-097B-8D36ACD2B302}"/>
          </ac:spMkLst>
        </pc:spChg>
        <pc:picChg chg="add mod">
          <ac:chgData name="Matte, Simon (RTA)" userId="S::simon.matte@riotinto.com::bcc81ca6-bf01-4c04-9623-5d8bf0e1f987" providerId="AD" clId="Web-{9830F839-8AFD-6230-9634-CBF85C628A45}" dt="2022-11-30T14:16:18.839" v="10" actId="14100"/>
          <ac:picMkLst>
            <pc:docMk/>
            <pc:sldMk cId="1515340970" sldId="966"/>
            <ac:picMk id="2" creationId="{94C37BAD-246F-8DA2-1E50-6367DE184221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4:16:09.995" v="7"/>
          <ac:picMkLst>
            <pc:docMk/>
            <pc:sldMk cId="1515340970" sldId="966"/>
            <ac:picMk id="5" creationId="{308B1F30-A5AC-CC6F-FD28-568CF81B3621}"/>
          </ac:picMkLst>
        </pc:picChg>
        <pc:picChg chg="add mod">
          <ac:chgData name="Matte, Simon (RTA)" userId="S::simon.matte@riotinto.com::bcc81ca6-bf01-4c04-9623-5d8bf0e1f987" providerId="AD" clId="Web-{9830F839-8AFD-6230-9634-CBF85C628A45}" dt="2022-11-30T14:36:52.005" v="19" actId="14100"/>
          <ac:picMkLst>
            <pc:docMk/>
            <pc:sldMk cId="1515340970" sldId="966"/>
            <ac:picMk id="5" creationId="{56566B0B-DF6D-865A-A496-DB210D1F7A44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4:16:34.793" v="11"/>
          <ac:picMkLst>
            <pc:docMk/>
            <pc:sldMk cId="1515340970" sldId="966"/>
            <ac:picMk id="6" creationId="{D3920996-5954-D4C2-B238-7994340E9498}"/>
          </ac:picMkLst>
        </pc:picChg>
        <pc:picChg chg="add mod">
          <ac:chgData name="Matte, Simon (RTA)" userId="S::simon.matte@riotinto.com::bcc81ca6-bf01-4c04-9623-5d8bf0e1f987" providerId="AD" clId="Web-{9830F839-8AFD-6230-9634-CBF85C628A45}" dt="2022-11-30T14:16:44.574" v="15" actId="1076"/>
          <ac:picMkLst>
            <pc:docMk/>
            <pc:sldMk cId="1515340970" sldId="966"/>
            <ac:picMk id="8" creationId="{1E21C77B-E072-261A-F5DB-6BB4F412E3C2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4:36:44.676" v="16"/>
          <ac:picMkLst>
            <pc:docMk/>
            <pc:sldMk cId="1515340970" sldId="966"/>
            <ac:picMk id="11" creationId="{0A2F7FE0-91FC-F52E-6A29-07598747043E}"/>
          </ac:picMkLst>
        </pc:picChg>
      </pc:sldChg>
      <pc:sldChg chg="addSp delSp modSp">
        <pc:chgData name="Matte, Simon (RTA)" userId="S::simon.matte@riotinto.com::bcc81ca6-bf01-4c04-9623-5d8bf0e1f987" providerId="AD" clId="Web-{9830F839-8AFD-6230-9634-CBF85C628A45}" dt="2022-11-30T15:10:41.348" v="225"/>
        <pc:sldMkLst>
          <pc:docMk/>
          <pc:sldMk cId="3093726505" sldId="967"/>
        </pc:sldMkLst>
        <pc:spChg chg="mod">
          <ac:chgData name="Matte, Simon (RTA)" userId="S::simon.matte@riotinto.com::bcc81ca6-bf01-4c04-9623-5d8bf0e1f987" providerId="AD" clId="Web-{9830F839-8AFD-6230-9634-CBF85C628A45}" dt="2022-11-30T14:41:54.823" v="41" actId="20577"/>
          <ac:spMkLst>
            <pc:docMk/>
            <pc:sldMk cId="3093726505" sldId="967"/>
            <ac:spMk id="2" creationId="{00000000-0000-0000-0000-000000000000}"/>
          </ac:spMkLst>
        </pc:spChg>
        <pc:spChg chg="add del mod">
          <ac:chgData name="Matte, Simon (RTA)" userId="S::simon.matte@riotinto.com::bcc81ca6-bf01-4c04-9623-5d8bf0e1f987" providerId="AD" clId="Web-{9830F839-8AFD-6230-9634-CBF85C628A45}" dt="2022-11-30T15:10:41.348" v="225"/>
          <ac:spMkLst>
            <pc:docMk/>
            <pc:sldMk cId="3093726505" sldId="967"/>
            <ac:spMk id="6" creationId="{D910D0FF-A8A1-123C-FAAA-FBEC4D6F225B}"/>
          </ac:spMkLst>
        </pc:spChg>
        <pc:picChg chg="del mod">
          <ac:chgData name="Matte, Simon (RTA)" userId="S::simon.matte@riotinto.com::bcc81ca6-bf01-4c04-9623-5d8bf0e1f987" providerId="AD" clId="Web-{9830F839-8AFD-6230-9634-CBF85C628A45}" dt="2022-11-30T14:43:45.315" v="49"/>
          <ac:picMkLst>
            <pc:docMk/>
            <pc:sldMk cId="3093726505" sldId="967"/>
            <ac:picMk id="5" creationId="{AEAA2F6F-CD3B-EC0D-1126-7208E8B00034}"/>
          </ac:picMkLst>
        </pc:picChg>
        <pc:picChg chg="add mod ord modCrop">
          <ac:chgData name="Matte, Simon (RTA)" userId="S::simon.matte@riotinto.com::bcc81ca6-bf01-4c04-9623-5d8bf0e1f987" providerId="AD" clId="Web-{9830F839-8AFD-6230-9634-CBF85C628A45}" dt="2022-11-30T14:44:48.038" v="63" actId="1076"/>
          <ac:picMkLst>
            <pc:docMk/>
            <pc:sldMk cId="3093726505" sldId="967"/>
            <ac:picMk id="8" creationId="{604DCB27-2854-CD66-D47A-0AE3664DFAB3}"/>
          </ac:picMkLst>
        </pc:picChg>
        <pc:picChg chg="add mod ord">
          <ac:chgData name="Matte, Simon (RTA)" userId="S::simon.matte@riotinto.com::bcc81ca6-bf01-4c04-9623-5d8bf0e1f987" providerId="AD" clId="Web-{9830F839-8AFD-6230-9634-CBF85C628A45}" dt="2022-11-30T14:44:05.160" v="55" actId="1076"/>
          <ac:picMkLst>
            <pc:docMk/>
            <pc:sldMk cId="3093726505" sldId="967"/>
            <ac:picMk id="9" creationId="{68DBD8D7-C293-A02B-D5EF-4DCF66AD25C8}"/>
          </ac:picMkLst>
        </pc:picChg>
      </pc:sldChg>
      <pc:sldChg chg="addSp delSp modSp">
        <pc:chgData name="Matte, Simon (RTA)" userId="S::simon.matte@riotinto.com::bcc81ca6-bf01-4c04-9623-5d8bf0e1f987" providerId="AD" clId="Web-{9830F839-8AFD-6230-9634-CBF85C628A45}" dt="2022-11-30T14:58:51.409" v="117" actId="14100"/>
        <pc:sldMkLst>
          <pc:docMk/>
          <pc:sldMk cId="1883402148" sldId="969"/>
        </pc:sldMkLst>
        <pc:picChg chg="del">
          <ac:chgData name="Matte, Simon (RTA)" userId="S::simon.matte@riotinto.com::bcc81ca6-bf01-4c04-9623-5d8bf0e1f987" providerId="AD" clId="Web-{9830F839-8AFD-6230-9634-CBF85C628A45}" dt="2022-11-30T14:58:41.345" v="114"/>
          <ac:picMkLst>
            <pc:docMk/>
            <pc:sldMk cId="1883402148" sldId="969"/>
            <ac:picMk id="2" creationId="{B6838FE8-4FBD-6EED-D9BC-73F0F7CC1623}"/>
          </ac:picMkLst>
        </pc:picChg>
        <pc:picChg chg="add del mod ord">
          <ac:chgData name="Matte, Simon (RTA)" userId="S::simon.matte@riotinto.com::bcc81ca6-bf01-4c04-9623-5d8bf0e1f987" providerId="AD" clId="Web-{9830F839-8AFD-6230-9634-CBF85C628A45}" dt="2022-11-30T14:57:45.920" v="108"/>
          <ac:picMkLst>
            <pc:docMk/>
            <pc:sldMk cId="1883402148" sldId="969"/>
            <ac:picMk id="5" creationId="{2F896315-DEB7-4226-E806-1630E6E05F38}"/>
          </ac:picMkLst>
        </pc:picChg>
        <pc:picChg chg="add mod ord">
          <ac:chgData name="Matte, Simon (RTA)" userId="S::simon.matte@riotinto.com::bcc81ca6-bf01-4c04-9623-5d8bf0e1f987" providerId="AD" clId="Web-{9830F839-8AFD-6230-9634-CBF85C628A45}" dt="2022-11-30T14:57:58.952" v="113" actId="14100"/>
          <ac:picMkLst>
            <pc:docMk/>
            <pc:sldMk cId="1883402148" sldId="969"/>
            <ac:picMk id="6" creationId="{3D3564B6-09CC-67E0-2EA4-38FC1A56DFFB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4:57:03.042" v="103"/>
          <ac:picMkLst>
            <pc:docMk/>
            <pc:sldMk cId="1883402148" sldId="969"/>
            <ac:picMk id="7" creationId="{98825565-6DF3-05CD-8B79-0414FE1E5EAA}"/>
          </ac:picMkLst>
        </pc:picChg>
        <pc:picChg chg="add mod">
          <ac:chgData name="Matte, Simon (RTA)" userId="S::simon.matte@riotinto.com::bcc81ca6-bf01-4c04-9623-5d8bf0e1f987" providerId="AD" clId="Web-{9830F839-8AFD-6230-9634-CBF85C628A45}" dt="2022-11-30T14:58:51.409" v="117" actId="14100"/>
          <ac:picMkLst>
            <pc:docMk/>
            <pc:sldMk cId="1883402148" sldId="969"/>
            <ac:picMk id="8" creationId="{A4574C51-71AB-C350-D550-0B6369384226}"/>
          </ac:picMkLst>
        </pc:picChg>
      </pc:sldChg>
      <pc:sldChg chg="addSp delSp modSp">
        <pc:chgData name="Matte, Simon (RTA)" userId="S::simon.matte@riotinto.com::bcc81ca6-bf01-4c04-9623-5d8bf0e1f987" providerId="AD" clId="Web-{9830F839-8AFD-6230-9634-CBF85C628A45}" dt="2022-11-30T14:56:05.303" v="102" actId="1076"/>
        <pc:sldMkLst>
          <pc:docMk/>
          <pc:sldMk cId="534698209" sldId="971"/>
        </pc:sldMkLst>
        <pc:spChg chg="mod">
          <ac:chgData name="Matte, Simon (RTA)" userId="S::simon.matte@riotinto.com::bcc81ca6-bf01-4c04-9623-5d8bf0e1f987" providerId="AD" clId="Web-{9830F839-8AFD-6230-9634-CBF85C628A45}" dt="2022-11-30T14:56:05.303" v="102" actId="1076"/>
          <ac:spMkLst>
            <pc:docMk/>
            <pc:sldMk cId="534698209" sldId="971"/>
            <ac:spMk id="2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9830F839-8AFD-6230-9634-CBF85C628A45}" dt="2022-11-30T14:54:20.155" v="70"/>
          <ac:picMkLst>
            <pc:docMk/>
            <pc:sldMk cId="534698209" sldId="971"/>
            <ac:picMk id="2" creationId="{C9BA3660-05F5-5FF4-7C42-55EF90A5C2F4}"/>
          </ac:picMkLst>
        </pc:picChg>
        <pc:picChg chg="add del mod">
          <ac:chgData name="Matte, Simon (RTA)" userId="S::simon.matte@riotinto.com::bcc81ca6-bf01-4c04-9623-5d8bf0e1f987" providerId="AD" clId="Web-{9830F839-8AFD-6230-9634-CBF85C628A45}" dt="2022-11-30T14:54:38.391" v="74"/>
          <ac:picMkLst>
            <pc:docMk/>
            <pc:sldMk cId="534698209" sldId="971"/>
            <ac:picMk id="5" creationId="{017426EA-1DD6-927F-C3EF-FBF17EC4C839}"/>
          </ac:picMkLst>
        </pc:picChg>
        <pc:picChg chg="add mod">
          <ac:chgData name="Matte, Simon (RTA)" userId="S::simon.matte@riotinto.com::bcc81ca6-bf01-4c04-9623-5d8bf0e1f987" providerId="AD" clId="Web-{9830F839-8AFD-6230-9634-CBF85C628A45}" dt="2022-11-30T14:55:44.708" v="97" actId="14100"/>
          <ac:picMkLst>
            <pc:docMk/>
            <pc:sldMk cId="534698209" sldId="971"/>
            <ac:picMk id="7" creationId="{AB9C8AA5-4C7C-C152-12F0-165C7A8F487C}"/>
          </ac:picMkLst>
        </pc:picChg>
      </pc:sldChg>
      <pc:sldChg chg="addSp delSp modSp">
        <pc:chgData name="Matte, Simon (RTA)" userId="S::simon.matte@riotinto.com::bcc81ca6-bf01-4c04-9623-5d8bf0e1f987" providerId="AD" clId="Web-{9830F839-8AFD-6230-9634-CBF85C628A45}" dt="2022-11-30T15:00:35.291" v="125" actId="14100"/>
        <pc:sldMkLst>
          <pc:docMk/>
          <pc:sldMk cId="105855368" sldId="976"/>
        </pc:sldMkLst>
        <pc:picChg chg="add mod">
          <ac:chgData name="Matte, Simon (RTA)" userId="S::simon.matte@riotinto.com::bcc81ca6-bf01-4c04-9623-5d8bf0e1f987" providerId="AD" clId="Web-{9830F839-8AFD-6230-9634-CBF85C628A45}" dt="2022-11-30T14:59:17.598" v="121" actId="14100"/>
          <ac:picMkLst>
            <pc:docMk/>
            <pc:sldMk cId="105855368" sldId="976"/>
            <ac:picMk id="2" creationId="{B4DF72CF-181A-130A-F5BE-AB2E6BEF12FD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4:59:09.894" v="118"/>
          <ac:picMkLst>
            <pc:docMk/>
            <pc:sldMk cId="105855368" sldId="976"/>
            <ac:picMk id="5" creationId="{94D41072-08DE-9AAE-6B53-72CCEBD3F0CE}"/>
          </ac:picMkLst>
        </pc:picChg>
        <pc:picChg chg="add mod">
          <ac:chgData name="Matte, Simon (RTA)" userId="S::simon.matte@riotinto.com::bcc81ca6-bf01-4c04-9623-5d8bf0e1f987" providerId="AD" clId="Web-{9830F839-8AFD-6230-9634-CBF85C628A45}" dt="2022-11-30T15:00:35.291" v="125" actId="14100"/>
          <ac:picMkLst>
            <pc:docMk/>
            <pc:sldMk cId="105855368" sldId="976"/>
            <ac:picMk id="6" creationId="{E438F402-EB68-5A16-4A63-EFBE52583156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5:00:28.915" v="122"/>
          <ac:picMkLst>
            <pc:docMk/>
            <pc:sldMk cId="105855368" sldId="976"/>
            <ac:picMk id="7" creationId="{0F34A08D-7108-B541-7218-005C0B38C32A}"/>
          </ac:picMkLst>
        </pc:picChg>
      </pc:sldChg>
      <pc:sldChg chg="addSp delSp modSp">
        <pc:chgData name="Matte, Simon (RTA)" userId="S::simon.matte@riotinto.com::bcc81ca6-bf01-4c04-9623-5d8bf0e1f987" providerId="AD" clId="Web-{9830F839-8AFD-6230-9634-CBF85C628A45}" dt="2022-11-30T15:03:10.036" v="146" actId="1076"/>
        <pc:sldMkLst>
          <pc:docMk/>
          <pc:sldMk cId="1532218750" sldId="977"/>
        </pc:sldMkLst>
        <pc:picChg chg="add del mod modCrop">
          <ac:chgData name="Matte, Simon (RTA)" userId="S::simon.matte@riotinto.com::bcc81ca6-bf01-4c04-9623-5d8bf0e1f987" providerId="AD" clId="Web-{9830F839-8AFD-6230-9634-CBF85C628A45}" dt="2022-11-30T15:03:05.864" v="145" actId="14100"/>
          <ac:picMkLst>
            <pc:docMk/>
            <pc:sldMk cId="1532218750" sldId="977"/>
            <ac:picMk id="2" creationId="{861EF9C0-0F20-6678-AC08-A65BAC6C96DE}"/>
          </ac:picMkLst>
        </pc:picChg>
        <pc:picChg chg="add mod modCrop">
          <ac:chgData name="Matte, Simon (RTA)" userId="S::simon.matte@riotinto.com::bcc81ca6-bf01-4c04-9623-5d8bf0e1f987" providerId="AD" clId="Web-{9830F839-8AFD-6230-9634-CBF85C628A45}" dt="2022-11-30T15:03:10.036" v="146" actId="1076"/>
          <ac:picMkLst>
            <pc:docMk/>
            <pc:sldMk cId="1532218750" sldId="977"/>
            <ac:picMk id="5" creationId="{4FDB6103-C357-9A1C-2480-AC8537AE4218}"/>
          </ac:picMkLst>
        </pc:picChg>
        <pc:picChg chg="del mod">
          <ac:chgData name="Matte, Simon (RTA)" userId="S::simon.matte@riotinto.com::bcc81ca6-bf01-4c04-9623-5d8bf0e1f987" providerId="AD" clId="Web-{9830F839-8AFD-6230-9634-CBF85C628A45}" dt="2022-11-30T15:02:48.503" v="140"/>
          <ac:picMkLst>
            <pc:docMk/>
            <pc:sldMk cId="1532218750" sldId="977"/>
            <ac:picMk id="7" creationId="{9CA00B28-D0FB-8E07-D814-544E29C9278B}"/>
          </ac:picMkLst>
        </pc:picChg>
        <pc:picChg chg="del">
          <ac:chgData name="Matte, Simon (RTA)" userId="S::simon.matte@riotinto.com::bcc81ca6-bf01-4c04-9623-5d8bf0e1f987" providerId="AD" clId="Web-{9830F839-8AFD-6230-9634-CBF85C628A45}" dt="2022-11-30T15:02:30.392" v="133"/>
          <ac:picMkLst>
            <pc:docMk/>
            <pc:sldMk cId="1532218750" sldId="977"/>
            <ac:picMk id="8" creationId="{120DEE02-B553-935B-0E26-80F4C555C39F}"/>
          </ac:picMkLst>
        </pc:picChg>
      </pc:sldChg>
      <pc:sldChg chg="modSp">
        <pc:chgData name="Matte, Simon (RTA)" userId="S::simon.matte@riotinto.com::bcc81ca6-bf01-4c04-9623-5d8bf0e1f987" providerId="AD" clId="Web-{9830F839-8AFD-6230-9634-CBF85C628A45}" dt="2022-11-30T15:06:54.161" v="208" actId="20577"/>
        <pc:sldMkLst>
          <pc:docMk/>
          <pc:sldMk cId="1273539464" sldId="979"/>
        </pc:sldMkLst>
        <pc:spChg chg="mod">
          <ac:chgData name="Matte, Simon (RTA)" userId="S::simon.matte@riotinto.com::bcc81ca6-bf01-4c04-9623-5d8bf0e1f987" providerId="AD" clId="Web-{9830F839-8AFD-6230-9634-CBF85C628A45}" dt="2022-11-30T15:06:54.161" v="208" actId="20577"/>
          <ac:spMkLst>
            <pc:docMk/>
            <pc:sldMk cId="1273539464" sldId="979"/>
            <ac:spMk id="3" creationId="{38B10D7A-8475-4627-B353-3FFFC2A9266E}"/>
          </ac:spMkLst>
        </pc:spChg>
      </pc:sldChg>
      <pc:sldChg chg="addSp delSp modSp">
        <pc:chgData name="Matte, Simon (RTA)" userId="S::simon.matte@riotinto.com::bcc81ca6-bf01-4c04-9623-5d8bf0e1f987" providerId="AD" clId="Web-{9830F839-8AFD-6230-9634-CBF85C628A45}" dt="2022-11-30T15:08:38.262" v="220"/>
        <pc:sldMkLst>
          <pc:docMk/>
          <pc:sldMk cId="451461325" sldId="980"/>
        </pc:sldMkLst>
        <pc:spChg chg="ord">
          <ac:chgData name="Matte, Simon (RTA)" userId="S::simon.matte@riotinto.com::bcc81ca6-bf01-4c04-9623-5d8bf0e1f987" providerId="AD" clId="Web-{9830F839-8AFD-6230-9634-CBF85C628A45}" dt="2022-11-30T15:08:38.262" v="220"/>
          <ac:spMkLst>
            <pc:docMk/>
            <pc:sldMk cId="451461325" sldId="980"/>
            <ac:spMk id="3" creationId="{339E4584-70C6-4B57-9F6C-8400039C44AE}"/>
          </ac:spMkLst>
        </pc:spChg>
        <pc:spChg chg="mod">
          <ac:chgData name="Matte, Simon (RTA)" userId="S::simon.matte@riotinto.com::bcc81ca6-bf01-4c04-9623-5d8bf0e1f987" providerId="AD" clId="Web-{9830F839-8AFD-6230-9634-CBF85C628A45}" dt="2022-11-30T15:08:19.323" v="219"/>
          <ac:spMkLst>
            <pc:docMk/>
            <pc:sldMk cId="451461325" sldId="980"/>
            <ac:spMk id="7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9830F839-8AFD-6230-9634-CBF85C628A45}" dt="2022-11-30T15:07:49.524" v="209"/>
          <ac:picMkLst>
            <pc:docMk/>
            <pc:sldMk cId="451461325" sldId="980"/>
            <ac:picMk id="2" creationId="{319B0124-53FE-3318-2264-F69CB71F676C}"/>
          </ac:picMkLst>
        </pc:picChg>
        <pc:picChg chg="add mod ord">
          <ac:chgData name="Matte, Simon (RTA)" userId="S::simon.matte@riotinto.com::bcc81ca6-bf01-4c04-9623-5d8bf0e1f987" providerId="AD" clId="Web-{9830F839-8AFD-6230-9634-CBF85C628A45}" dt="2022-11-30T15:08:13.807" v="218" actId="1076"/>
          <ac:picMkLst>
            <pc:docMk/>
            <pc:sldMk cId="451461325" sldId="980"/>
            <ac:picMk id="4" creationId="{2D36FFFB-30DF-0073-4E88-2B7215FC240F}"/>
          </ac:picMkLst>
        </pc:picChg>
      </pc:sldChg>
      <pc:sldChg chg="addSp delSp modSp">
        <pc:chgData name="Matte, Simon (RTA)" userId="S::simon.matte@riotinto.com::bcc81ca6-bf01-4c04-9623-5d8bf0e1f987" providerId="AD" clId="Web-{9830F839-8AFD-6230-9634-CBF85C628A45}" dt="2022-11-30T14:38:47.794" v="34" actId="1076"/>
        <pc:sldMkLst>
          <pc:docMk/>
          <pc:sldMk cId="2776444359" sldId="981"/>
        </pc:sldMkLst>
        <pc:spChg chg="mod">
          <ac:chgData name="Matte, Simon (RTA)" userId="S::simon.matte@riotinto.com::bcc81ca6-bf01-4c04-9623-5d8bf0e1f987" providerId="AD" clId="Web-{9830F839-8AFD-6230-9634-CBF85C628A45}" dt="2022-11-30T14:37:57.337" v="29" actId="1076"/>
          <ac:spMkLst>
            <pc:docMk/>
            <pc:sldMk cId="2776444359" sldId="981"/>
            <ac:spMk id="32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9830F839-8AFD-6230-9634-CBF85C628A45}" dt="2022-11-30T14:38:37.059" v="30"/>
          <ac:picMkLst>
            <pc:docMk/>
            <pc:sldMk cId="2776444359" sldId="981"/>
            <ac:picMk id="2" creationId="{A9B52709-FA41-C153-1AA1-5B7CEFDD58FC}"/>
          </ac:picMkLst>
        </pc:picChg>
        <pc:picChg chg="add mod">
          <ac:chgData name="Matte, Simon (RTA)" userId="S::simon.matte@riotinto.com::bcc81ca6-bf01-4c04-9623-5d8bf0e1f987" providerId="AD" clId="Web-{9830F839-8AFD-6230-9634-CBF85C628A45}" dt="2022-11-30T14:38:47.794" v="34" actId="1076"/>
          <ac:picMkLst>
            <pc:docMk/>
            <pc:sldMk cId="2776444359" sldId="981"/>
            <ac:picMk id="5" creationId="{96B9E0CF-370D-39B7-8B1F-00C79C87B0B3}"/>
          </ac:picMkLst>
        </pc:picChg>
      </pc:sldChg>
      <pc:sldChg chg="modSp add">
        <pc:chgData name="Matte, Simon (RTA)" userId="S::simon.matte@riotinto.com::bcc81ca6-bf01-4c04-9623-5d8bf0e1f987" providerId="AD" clId="Web-{9830F839-8AFD-6230-9634-CBF85C628A45}" dt="2022-11-30T15:10:02.658" v="224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9830F839-8AFD-6230-9634-CBF85C628A45}" dt="2022-11-30T15:10:02.658" v="224" actId="20577"/>
          <ac:spMkLst>
            <pc:docMk/>
            <pc:sldMk cId="3776698817" sldId="982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9830F839-8AFD-6230-9634-CBF85C628A45}" dt="2022-11-30T14:39:29.047" v="36" actId="20577"/>
          <ac:spMkLst>
            <pc:docMk/>
            <pc:sldMk cId="3776698817" sldId="982"/>
            <ac:spMk id="35" creationId="{00000000-0000-0000-0000-000000000000}"/>
          </ac:spMkLst>
        </pc:spChg>
      </pc:sldChg>
      <pc:sldChg chg="add">
        <pc:chgData name="Matte, Simon (RTA)" userId="S::simon.matte@riotinto.com::bcc81ca6-bf01-4c04-9623-5d8bf0e1f987" providerId="AD" clId="Web-{9830F839-8AFD-6230-9634-CBF85C628A45}" dt="2022-11-30T14:10:53.390" v="2"/>
        <pc:sldMkLst>
          <pc:docMk/>
          <pc:sldMk cId="2369418929" sldId="983"/>
        </pc:sldMkLst>
      </pc:sldChg>
      <pc:sldChg chg="add">
        <pc:chgData name="Matte, Simon (RTA)" userId="S::simon.matte@riotinto.com::bcc81ca6-bf01-4c04-9623-5d8bf0e1f987" providerId="AD" clId="Web-{9830F839-8AFD-6230-9634-CBF85C628A45}" dt="2022-11-30T14:10:53.937" v="3"/>
        <pc:sldMkLst>
          <pc:docMk/>
          <pc:sldMk cId="3516754336" sldId="984"/>
        </pc:sldMkLst>
      </pc:sldChg>
    </pc:docChg>
  </pc:docChgLst>
  <pc:docChgLst>
    <pc:chgData name="Matte, Simon (RTA)" userId="S::simon.matte@riotinto.com::bcc81ca6-bf01-4c04-9623-5d8bf0e1f987" providerId="AD" clId="Web-{C687175F-8329-B291-98D4-D6F474B0F0BE}"/>
    <pc:docChg chg="modSld">
      <pc:chgData name="Matte, Simon (RTA)" userId="S::simon.matte@riotinto.com::bcc81ca6-bf01-4c04-9623-5d8bf0e1f987" providerId="AD" clId="Web-{C687175F-8329-B291-98D4-D6F474B0F0BE}" dt="2023-01-04T16:22:23.887" v="313" actId="20577"/>
      <pc:docMkLst>
        <pc:docMk/>
      </pc:docMkLst>
      <pc:sldChg chg="modSp">
        <pc:chgData name="Matte, Simon (RTA)" userId="S::simon.matte@riotinto.com::bcc81ca6-bf01-4c04-9623-5d8bf0e1f987" providerId="AD" clId="Web-{C687175F-8329-B291-98D4-D6F474B0F0BE}" dt="2023-01-04T13:49:20.372" v="5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C687175F-8329-B291-98D4-D6F474B0F0BE}" dt="2023-01-04T13:49:20.372" v="5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 delSp modSp">
        <pc:chgData name="Matte, Simon (RTA)" userId="S::simon.matte@riotinto.com::bcc81ca6-bf01-4c04-9623-5d8bf0e1f987" providerId="AD" clId="Web-{C687175F-8329-B291-98D4-D6F474B0F0BE}" dt="2023-01-04T15:42:47.544" v="211" actId="1076"/>
        <pc:sldMkLst>
          <pc:docMk/>
          <pc:sldMk cId="874537381" sldId="962"/>
        </pc:sldMkLst>
        <pc:picChg chg="add mod">
          <ac:chgData name="Matte, Simon (RTA)" userId="S::simon.matte@riotinto.com::bcc81ca6-bf01-4c04-9623-5d8bf0e1f987" providerId="AD" clId="Web-{C687175F-8329-B291-98D4-D6F474B0F0BE}" dt="2023-01-04T15:42:47.544" v="211" actId="1076"/>
          <ac:picMkLst>
            <pc:docMk/>
            <pc:sldMk cId="874537381" sldId="962"/>
            <ac:picMk id="2" creationId="{278E56FC-20EF-A25C-0FDB-5D9FBEEC646B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42:34.606" v="207"/>
          <ac:picMkLst>
            <pc:docMk/>
            <pc:sldMk cId="874537381" sldId="962"/>
            <ac:picMk id="5" creationId="{34F83D0C-EABB-FB90-BAB8-199C312FB1F3}"/>
          </ac:picMkLst>
        </pc:picChg>
      </pc:sldChg>
      <pc:sldChg chg="modSp">
        <pc:chgData name="Matte, Simon (RTA)" userId="S::simon.matte@riotinto.com::bcc81ca6-bf01-4c04-9623-5d8bf0e1f987" providerId="AD" clId="Web-{C687175F-8329-B291-98D4-D6F474B0F0BE}" dt="2023-01-04T14:22:20.798" v="132" actId="1076"/>
        <pc:sldMkLst>
          <pc:docMk/>
          <pc:sldMk cId="461760259" sldId="963"/>
        </pc:sldMkLst>
        <pc:spChg chg="mod">
          <ac:chgData name="Matte, Simon (RTA)" userId="S::simon.matte@riotinto.com::bcc81ca6-bf01-4c04-9623-5d8bf0e1f987" providerId="AD" clId="Web-{C687175F-8329-B291-98D4-D6F474B0F0BE}" dt="2023-01-04T14:22:20.798" v="132" actId="1076"/>
          <ac:spMkLst>
            <pc:docMk/>
            <pc:sldMk cId="461760259" sldId="963"/>
            <ac:spMk id="9" creationId="{00000000-0000-0000-0000-000000000000}"/>
          </ac:spMkLst>
        </pc:spChg>
        <pc:grpChg chg="mod">
          <ac:chgData name="Matte, Simon (RTA)" userId="S::simon.matte@riotinto.com::bcc81ca6-bf01-4c04-9623-5d8bf0e1f987" providerId="AD" clId="Web-{C687175F-8329-B291-98D4-D6F474B0F0BE}" dt="2023-01-04T14:22:20.610" v="131" actId="1076"/>
          <ac:grpSpMkLst>
            <pc:docMk/>
            <pc:sldMk cId="461760259" sldId="963"/>
            <ac:grpSpMk id="13" creationId="{00000000-0000-0000-0000-000000000000}"/>
          </ac:grpSpMkLst>
        </pc:grpChg>
      </pc:sldChg>
      <pc:sldChg chg="addSp delSp modSp">
        <pc:chgData name="Matte, Simon (RTA)" userId="S::simon.matte@riotinto.com::bcc81ca6-bf01-4c04-9623-5d8bf0e1f987" providerId="AD" clId="Web-{C687175F-8329-B291-98D4-D6F474B0F0BE}" dt="2023-01-04T15:41:08.791" v="206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C687175F-8329-B291-98D4-D6F474B0F0BE}" dt="2023-01-04T15:41:08.791" v="206" actId="20577"/>
          <ac:spMkLst>
            <pc:docMk/>
            <pc:sldMk cId="1515340970" sldId="966"/>
            <ac:spMk id="13" creationId="{1303D3B0-C179-94DF-097B-8D36ACD2B302}"/>
          </ac:spMkLst>
        </pc:spChg>
        <pc:picChg chg="add mod">
          <ac:chgData name="Matte, Simon (RTA)" userId="S::simon.matte@riotinto.com::bcc81ca6-bf01-4c04-9623-5d8bf0e1f987" providerId="AD" clId="Web-{C687175F-8329-B291-98D4-D6F474B0F0BE}" dt="2023-01-04T15:40:31.025" v="199" actId="14100"/>
          <ac:picMkLst>
            <pc:docMk/>
            <pc:sldMk cId="1515340970" sldId="966"/>
            <ac:picMk id="2" creationId="{5E58267D-C2CE-F695-5AA6-C31EB3ADCCC9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31:13.857" v="187"/>
          <ac:picMkLst>
            <pc:docMk/>
            <pc:sldMk cId="1515340970" sldId="966"/>
            <ac:picMk id="2" creationId="{94C37BAD-246F-8DA2-1E50-6367DE184221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40:23.743" v="196"/>
          <ac:picMkLst>
            <pc:docMk/>
            <pc:sldMk cId="1515340970" sldId="966"/>
            <ac:picMk id="5" creationId="{56566B0B-DF6D-865A-A496-DB210D1F7A44}"/>
          </ac:picMkLst>
        </pc:picChg>
        <pc:picChg chg="add mod ord">
          <ac:chgData name="Matte, Simon (RTA)" userId="S::simon.matte@riotinto.com::bcc81ca6-bf01-4c04-9623-5d8bf0e1f987" providerId="AD" clId="Web-{C687175F-8329-B291-98D4-D6F474B0F0BE}" dt="2023-01-04T14:31:29.857" v="192"/>
          <ac:picMkLst>
            <pc:docMk/>
            <pc:sldMk cId="1515340970" sldId="966"/>
            <ac:picMk id="6" creationId="{81BB5275-3F1B-B091-F5EB-DCB94DADEBEA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33:27.485" v="193"/>
          <ac:picMkLst>
            <pc:docMk/>
            <pc:sldMk cId="1515340970" sldId="966"/>
            <ac:picMk id="8" creationId="{1E21C77B-E072-261A-F5DB-6BB4F412E3C2}"/>
          </ac:picMkLst>
        </pc:picChg>
        <pc:picChg chg="add mod">
          <ac:chgData name="Matte, Simon (RTA)" userId="S::simon.matte@riotinto.com::bcc81ca6-bf01-4c04-9623-5d8bf0e1f987" providerId="AD" clId="Web-{C687175F-8329-B291-98D4-D6F474B0F0BE}" dt="2023-01-04T14:33:31.063" v="195" actId="1076"/>
          <ac:picMkLst>
            <pc:docMk/>
            <pc:sldMk cId="1515340970" sldId="966"/>
            <ac:picMk id="9" creationId="{0038F42C-F3AA-088F-D710-B049B29EE98F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4:26:33.210" v="186" actId="20577"/>
        <pc:sldMkLst>
          <pc:docMk/>
          <pc:sldMk cId="3093726505" sldId="967"/>
        </pc:sldMkLst>
        <pc:spChg chg="mod">
          <ac:chgData name="Matte, Simon (RTA)" userId="S::simon.matte@riotinto.com::bcc81ca6-bf01-4c04-9623-5d8bf0e1f987" providerId="AD" clId="Web-{C687175F-8329-B291-98D4-D6F474B0F0BE}" dt="2023-01-04T14:26:24.178" v="184" actId="1076"/>
          <ac:spMkLst>
            <pc:docMk/>
            <pc:sldMk cId="3093726505" sldId="967"/>
            <ac:spMk id="2" creationId="{00000000-0000-0000-0000-000000000000}"/>
          </ac:spMkLst>
        </pc:spChg>
        <pc:spChg chg="mod">
          <ac:chgData name="Matte, Simon (RTA)" userId="S::simon.matte@riotinto.com::bcc81ca6-bf01-4c04-9623-5d8bf0e1f987" providerId="AD" clId="Web-{C687175F-8329-B291-98D4-D6F474B0F0BE}" dt="2023-01-04T14:24:20.316" v="145" actId="1076"/>
          <ac:spMkLst>
            <pc:docMk/>
            <pc:sldMk cId="3093726505" sldId="967"/>
            <ac:spMk id="6" creationId="{D910D0FF-A8A1-123C-FAAA-FBEC4D6F225B}"/>
          </ac:spMkLst>
        </pc:spChg>
        <pc:spChg chg="ord">
          <ac:chgData name="Matte, Simon (RTA)" userId="S::simon.matte@riotinto.com::bcc81ca6-bf01-4c04-9623-5d8bf0e1f987" providerId="AD" clId="Web-{C687175F-8329-B291-98D4-D6F474B0F0BE}" dt="2023-01-04T14:24:16.769" v="144"/>
          <ac:spMkLst>
            <pc:docMk/>
            <pc:sldMk cId="3093726505" sldId="967"/>
            <ac:spMk id="7" creationId="{6EF6795B-96F4-478C-978B-F8CF2D149E23}"/>
          </ac:spMkLst>
        </pc:spChg>
        <pc:spChg chg="add del mod">
          <ac:chgData name="Matte, Simon (RTA)" userId="S::simon.matte@riotinto.com::bcc81ca6-bf01-4c04-9623-5d8bf0e1f987" providerId="AD" clId="Web-{C687175F-8329-B291-98D4-D6F474B0F0BE}" dt="2023-01-04T14:25:58.459" v="167"/>
          <ac:spMkLst>
            <pc:docMk/>
            <pc:sldMk cId="3093726505" sldId="967"/>
            <ac:spMk id="10" creationId="{841F9F78-E4DD-2294-37CB-65B41F7B8CCA}"/>
          </ac:spMkLst>
        </pc:spChg>
        <pc:spChg chg="add mod">
          <ac:chgData name="Matte, Simon (RTA)" userId="S::simon.matte@riotinto.com::bcc81ca6-bf01-4c04-9623-5d8bf0e1f987" providerId="AD" clId="Web-{C687175F-8329-B291-98D4-D6F474B0F0BE}" dt="2023-01-04T14:26:33.210" v="186" actId="20577"/>
          <ac:spMkLst>
            <pc:docMk/>
            <pc:sldMk cId="3093726505" sldId="967"/>
            <ac:spMk id="11" creationId="{3A56DBBF-72E7-B4A8-F9C0-D42B3F6ED168}"/>
          </ac:spMkLst>
        </pc:spChg>
        <pc:picChg chg="add mod ord">
          <ac:chgData name="Matte, Simon (RTA)" userId="S::simon.matte@riotinto.com::bcc81ca6-bf01-4c04-9623-5d8bf0e1f987" providerId="AD" clId="Web-{C687175F-8329-B291-98D4-D6F474B0F0BE}" dt="2023-01-04T14:24:11.925" v="143"/>
          <ac:picMkLst>
            <pc:docMk/>
            <pc:sldMk cId="3093726505" sldId="967"/>
            <ac:picMk id="5" creationId="{CCBA9CC3-7A9F-6671-7B3C-25FEB3ED88D0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23:56.425" v="138"/>
          <ac:picMkLst>
            <pc:docMk/>
            <pc:sldMk cId="3093726505" sldId="967"/>
            <ac:picMk id="8" creationId="{604DCB27-2854-CD66-D47A-0AE3664DFAB3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23:58.253" v="139"/>
          <ac:picMkLst>
            <pc:docMk/>
            <pc:sldMk cId="3093726505" sldId="967"/>
            <ac:picMk id="9" creationId="{68DBD8D7-C293-A02B-D5EF-4DCF66AD25C8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5:54:39.298" v="251" actId="14100"/>
        <pc:sldMkLst>
          <pc:docMk/>
          <pc:sldMk cId="1883402148" sldId="969"/>
        </pc:sldMkLst>
        <pc:picChg chg="add mod ord">
          <ac:chgData name="Matte, Simon (RTA)" userId="S::simon.matte@riotinto.com::bcc81ca6-bf01-4c04-9623-5d8bf0e1f987" providerId="AD" clId="Web-{C687175F-8329-B291-98D4-D6F474B0F0BE}" dt="2023-01-04T15:48:10.897" v="243" actId="14100"/>
          <ac:picMkLst>
            <pc:docMk/>
            <pc:sldMk cId="1883402148" sldId="969"/>
            <ac:picMk id="2" creationId="{5EEDFE65-8FC5-8C43-2E6B-6674B13C1539}"/>
          </ac:picMkLst>
        </pc:picChg>
        <pc:picChg chg="add mod">
          <ac:chgData name="Matte, Simon (RTA)" userId="S::simon.matte@riotinto.com::bcc81ca6-bf01-4c04-9623-5d8bf0e1f987" providerId="AD" clId="Web-{C687175F-8329-B291-98D4-D6F474B0F0BE}" dt="2023-01-04T15:54:39.298" v="251" actId="14100"/>
          <ac:picMkLst>
            <pc:docMk/>
            <pc:sldMk cId="1883402148" sldId="969"/>
            <ac:picMk id="5" creationId="{C4C532EC-EACF-7674-9EA5-3A76A1B8545F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47:58.115" v="238"/>
          <ac:picMkLst>
            <pc:docMk/>
            <pc:sldMk cId="1883402148" sldId="969"/>
            <ac:picMk id="6" creationId="{3D3564B6-09CC-67E0-2EA4-38FC1A56DFFB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54:31.876" v="248"/>
          <ac:picMkLst>
            <pc:docMk/>
            <pc:sldMk cId="1883402148" sldId="969"/>
            <ac:picMk id="8" creationId="{A4574C51-71AB-C350-D550-0B6369384226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5:45:03.735" v="237" actId="14100"/>
        <pc:sldMkLst>
          <pc:docMk/>
          <pc:sldMk cId="534698209" sldId="971"/>
        </pc:sldMkLst>
        <pc:spChg chg="mod">
          <ac:chgData name="Matte, Simon (RTA)" userId="S::simon.matte@riotinto.com::bcc81ca6-bf01-4c04-9623-5d8bf0e1f987" providerId="AD" clId="Web-{C687175F-8329-B291-98D4-D6F474B0F0BE}" dt="2023-01-04T15:43:33.545" v="233" actId="20577"/>
          <ac:spMkLst>
            <pc:docMk/>
            <pc:sldMk cId="534698209" sldId="971"/>
            <ac:spMk id="29" creationId="{00000000-0000-0000-0000-000000000000}"/>
          </ac:spMkLst>
        </pc:spChg>
        <pc:picChg chg="add mod">
          <ac:chgData name="Matte, Simon (RTA)" userId="S::simon.matte@riotinto.com::bcc81ca6-bf01-4c04-9623-5d8bf0e1f987" providerId="AD" clId="Web-{C687175F-8329-B291-98D4-D6F474B0F0BE}" dt="2023-01-04T15:45:03.735" v="237" actId="14100"/>
          <ac:picMkLst>
            <pc:docMk/>
            <pc:sldMk cId="534698209" sldId="971"/>
            <ac:picMk id="2" creationId="{7AC61B2C-5320-C2DC-1229-D9ABB6C2BEF3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44:54.985" v="234"/>
          <ac:picMkLst>
            <pc:docMk/>
            <pc:sldMk cId="534698209" sldId="971"/>
            <ac:picMk id="7" creationId="{AB9C8AA5-4C7C-C152-12F0-165C7A8F487C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6:20:40.775" v="302" actId="14100"/>
        <pc:sldMkLst>
          <pc:docMk/>
          <pc:sldMk cId="105855368" sldId="976"/>
        </pc:sldMkLst>
        <pc:picChg chg="add mod">
          <ac:chgData name="Matte, Simon (RTA)" userId="S::simon.matte@riotinto.com::bcc81ca6-bf01-4c04-9623-5d8bf0e1f987" providerId="AD" clId="Web-{C687175F-8329-B291-98D4-D6F474B0F0BE}" dt="2023-01-04T16:20:40.775" v="302" actId="14100"/>
          <ac:picMkLst>
            <pc:docMk/>
            <pc:sldMk cId="105855368" sldId="976"/>
            <ac:picMk id="2" creationId="{44DD8E7B-6E53-69DA-64B9-B560C197FCD2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50:23.682" v="244"/>
          <ac:picMkLst>
            <pc:docMk/>
            <pc:sldMk cId="105855368" sldId="976"/>
            <ac:picMk id="2" creationId="{B4DF72CF-181A-130A-F5BE-AB2E6BEF12FD}"/>
          </ac:picMkLst>
        </pc:picChg>
        <pc:picChg chg="add mod">
          <ac:chgData name="Matte, Simon (RTA)" userId="S::simon.matte@riotinto.com::bcc81ca6-bf01-4c04-9623-5d8bf0e1f987" providerId="AD" clId="Web-{C687175F-8329-B291-98D4-D6F474B0F0BE}" dt="2023-01-04T15:50:30.119" v="247" actId="14100"/>
          <ac:picMkLst>
            <pc:docMk/>
            <pc:sldMk cId="105855368" sldId="976"/>
            <ac:picMk id="5" creationId="{96E79D64-A743-56CC-1A73-47877E874165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6:20:33.040" v="299"/>
          <ac:picMkLst>
            <pc:docMk/>
            <pc:sldMk cId="105855368" sldId="976"/>
            <ac:picMk id="6" creationId="{E438F402-EB68-5A16-4A63-EFBE52583156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5:55:58.957" v="270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C687175F-8329-B291-98D4-D6F474B0F0BE}" dt="2023-01-04T15:55:21.455" v="252"/>
          <ac:picMkLst>
            <pc:docMk/>
            <pc:sldMk cId="1532218750" sldId="977"/>
            <ac:picMk id="2" creationId="{861EF9C0-0F20-6678-AC08-A65BAC6C96DE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5:55:52.222" v="266"/>
          <ac:picMkLst>
            <pc:docMk/>
            <pc:sldMk cId="1532218750" sldId="977"/>
            <ac:picMk id="5" creationId="{4FDB6103-C357-9A1C-2480-AC8537AE4218}"/>
          </ac:picMkLst>
        </pc:picChg>
        <pc:picChg chg="add mod modCrop">
          <ac:chgData name="Matte, Simon (RTA)" userId="S::simon.matte@riotinto.com::bcc81ca6-bf01-4c04-9623-5d8bf0e1f987" providerId="AD" clId="Web-{C687175F-8329-B291-98D4-D6F474B0F0BE}" dt="2023-01-04T15:55:41.815" v="262" actId="14100"/>
          <ac:picMkLst>
            <pc:docMk/>
            <pc:sldMk cId="1532218750" sldId="977"/>
            <ac:picMk id="7" creationId="{20FF6D55-7A5D-3E16-1E32-77476A18EF80}"/>
          </ac:picMkLst>
        </pc:picChg>
        <pc:picChg chg="add mod modCrop">
          <ac:chgData name="Matte, Simon (RTA)" userId="S::simon.matte@riotinto.com::bcc81ca6-bf01-4c04-9623-5d8bf0e1f987" providerId="AD" clId="Web-{C687175F-8329-B291-98D4-D6F474B0F0BE}" dt="2023-01-04T15:55:58.957" v="270" actId="1076"/>
          <ac:picMkLst>
            <pc:docMk/>
            <pc:sldMk cId="1532218750" sldId="977"/>
            <ac:picMk id="8" creationId="{80A57B4C-8F80-06D6-79C2-7A05F057AE2B}"/>
          </ac:picMkLst>
        </pc:picChg>
      </pc:sldChg>
      <pc:sldChg chg="modSp">
        <pc:chgData name="Matte, Simon (RTA)" userId="S::simon.matte@riotinto.com::bcc81ca6-bf01-4c04-9623-5d8bf0e1f987" providerId="AD" clId="Web-{C687175F-8329-B291-98D4-D6F474B0F0BE}" dt="2023-01-04T16:22:23.887" v="313" actId="20577"/>
        <pc:sldMkLst>
          <pc:docMk/>
          <pc:sldMk cId="1273539464" sldId="979"/>
        </pc:sldMkLst>
        <pc:spChg chg="mod">
          <ac:chgData name="Matte, Simon (RTA)" userId="S::simon.matte@riotinto.com::bcc81ca6-bf01-4c04-9623-5d8bf0e1f987" providerId="AD" clId="Web-{C687175F-8329-B291-98D4-D6F474B0F0BE}" dt="2023-01-04T16:22:23.887" v="313" actId="20577"/>
          <ac:spMkLst>
            <pc:docMk/>
            <pc:sldMk cId="1273539464" sldId="979"/>
            <ac:spMk id="3" creationId="{38B10D7A-8475-4627-B353-3FFFC2A9266E}"/>
          </ac:spMkLst>
        </pc:spChg>
        <pc:spChg chg="ord">
          <ac:chgData name="Matte, Simon (RTA)" userId="S::simon.matte@riotinto.com::bcc81ca6-bf01-4c04-9623-5d8bf0e1f987" providerId="AD" clId="Web-{C687175F-8329-B291-98D4-D6F474B0F0BE}" dt="2023-01-04T16:15:34.923" v="292"/>
          <ac:spMkLst>
            <pc:docMk/>
            <pc:sldMk cId="1273539464" sldId="979"/>
            <ac:spMk id="5" creationId="{56D57D46-02C4-4581-9831-FB09D53237CD}"/>
          </ac:spMkLst>
        </pc:spChg>
        <pc:spChg chg="mod">
          <ac:chgData name="Matte, Simon (RTA)" userId="S::simon.matte@riotinto.com::bcc81ca6-bf01-4c04-9623-5d8bf0e1f987" providerId="AD" clId="Web-{C687175F-8329-B291-98D4-D6F474B0F0BE}" dt="2023-01-04T16:15:22.251" v="291" actId="14100"/>
          <ac:spMkLst>
            <pc:docMk/>
            <pc:sldMk cId="1273539464" sldId="979"/>
            <ac:spMk id="7" creationId="{2D8FB0F5-866D-4FD8-90B3-E968DF881BC6}"/>
          </ac:spMkLst>
        </pc:spChg>
      </pc:sldChg>
      <pc:sldChg chg="addSp delSp modSp">
        <pc:chgData name="Matte, Simon (RTA)" userId="S::simon.matte@riotinto.com::bcc81ca6-bf01-4c04-9623-5d8bf0e1f987" providerId="AD" clId="Web-{C687175F-8329-B291-98D4-D6F474B0F0BE}" dt="2023-01-04T16:16:58.597" v="298"/>
        <pc:sldMkLst>
          <pc:docMk/>
          <pc:sldMk cId="451461325" sldId="980"/>
        </pc:sldMkLst>
        <pc:picChg chg="add mod modCrop">
          <ac:chgData name="Matte, Simon (RTA)" userId="S::simon.matte@riotinto.com::bcc81ca6-bf01-4c04-9623-5d8bf0e1f987" providerId="AD" clId="Web-{C687175F-8329-B291-98D4-D6F474B0F0BE}" dt="2023-01-04T16:16:58.597" v="298"/>
          <ac:picMkLst>
            <pc:docMk/>
            <pc:sldMk cId="451461325" sldId="980"/>
            <ac:picMk id="2" creationId="{CFAD97C7-9743-8D67-6EA6-D7F16CAFD9D3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6:16:43.409" v="293"/>
          <ac:picMkLst>
            <pc:docMk/>
            <pc:sldMk cId="451461325" sldId="980"/>
            <ac:picMk id="4" creationId="{2D36FFFB-30DF-0073-4E88-2B7215FC240F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4:23:00.752" v="137" actId="1076"/>
        <pc:sldMkLst>
          <pc:docMk/>
          <pc:sldMk cId="2776444359" sldId="981"/>
        </pc:sldMkLst>
        <pc:picChg chg="add mod">
          <ac:chgData name="Matte, Simon (RTA)" userId="S::simon.matte@riotinto.com::bcc81ca6-bf01-4c04-9623-5d8bf0e1f987" providerId="AD" clId="Web-{C687175F-8329-B291-98D4-D6F474B0F0BE}" dt="2023-01-04T14:23:00.752" v="137" actId="1076"/>
          <ac:picMkLst>
            <pc:docMk/>
            <pc:sldMk cId="2776444359" sldId="981"/>
            <ac:picMk id="2" creationId="{5C963828-2D1F-3B76-F908-39B79B5320C7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22:52.064" v="133"/>
          <ac:picMkLst>
            <pc:docMk/>
            <pc:sldMk cId="2776444359" sldId="981"/>
            <ac:picMk id="5" creationId="{96B9E0CF-370D-39B7-8B1F-00C79C87B0B3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4:14:19.178" v="130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C687175F-8329-B291-98D4-D6F474B0F0BE}" dt="2023-01-04T14:10:35.844" v="129" actId="20577"/>
          <ac:spMkLst>
            <pc:docMk/>
            <pc:sldMk cId="3776698817" sldId="982"/>
            <ac:spMk id="4" creationId="{1EE4BF44-B2F6-4D05-9403-B2A7F0E46260}"/>
          </ac:spMkLst>
        </pc:spChg>
        <pc:spChg chg="mod">
          <ac:chgData name="Matte, Simon (RTA)" userId="S::simon.matte@riotinto.com::bcc81ca6-bf01-4c04-9623-5d8bf0e1f987" providerId="AD" clId="Web-{C687175F-8329-B291-98D4-D6F474B0F0BE}" dt="2023-01-04T14:10:21.172" v="127" actId="20577"/>
          <ac:spMkLst>
            <pc:docMk/>
            <pc:sldMk cId="3776698817" sldId="982"/>
            <ac:spMk id="17" creationId="{00000000-0000-0000-0000-000000000000}"/>
          </ac:spMkLst>
        </pc:spChg>
        <pc:spChg chg="mod">
          <ac:chgData name="Matte, Simon (RTA)" userId="S::simon.matte@riotinto.com::bcc81ca6-bf01-4c04-9623-5d8bf0e1f987" providerId="AD" clId="Web-{C687175F-8329-B291-98D4-D6F474B0F0BE}" dt="2023-01-04T14:14:19.178" v="130" actId="20577"/>
          <ac:spMkLst>
            <pc:docMk/>
            <pc:sldMk cId="3776698817" sldId="982"/>
            <ac:spMk id="18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C687175F-8329-B291-98D4-D6F474B0F0BE}" dt="2023-01-04T14:07:14.432" v="110" actId="14100"/>
          <ac:picMkLst>
            <pc:docMk/>
            <pc:sldMk cId="3776698817" sldId="982"/>
            <ac:picMk id="2" creationId="{10408C27-5B80-EE6F-62F6-DD7E87EF19A8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06:58.401" v="104"/>
          <ac:picMkLst>
            <pc:docMk/>
            <pc:sldMk cId="3776698817" sldId="982"/>
            <ac:picMk id="5" creationId="{F38AC15D-934E-0432-221F-A61DADAD0CD2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4:09:24.733" v="123"/>
          <ac:picMkLst>
            <pc:docMk/>
            <pc:sldMk cId="3776698817" sldId="982"/>
            <ac:picMk id="6" creationId="{3E882430-0F8C-5E8C-4828-2A0DAC057528}"/>
          </ac:picMkLst>
        </pc:picChg>
        <pc:picChg chg="add mod ord modCrop">
          <ac:chgData name="Matte, Simon (RTA)" userId="S::simon.matte@riotinto.com::bcc81ca6-bf01-4c04-9623-5d8bf0e1f987" providerId="AD" clId="Web-{C687175F-8329-B291-98D4-D6F474B0F0BE}" dt="2023-01-04T14:09:33.358" v="126" actId="14100"/>
          <ac:picMkLst>
            <pc:docMk/>
            <pc:sldMk cId="3776698817" sldId="982"/>
            <ac:picMk id="7" creationId="{9F3C646B-96EE-16E5-74CB-6CB0E18F9447}"/>
          </ac:picMkLst>
        </pc:picChg>
        <pc:picChg chg="mod">
          <ac:chgData name="Matte, Simon (RTA)" userId="S::simon.matte@riotinto.com::bcc81ca6-bf01-4c04-9623-5d8bf0e1f987" providerId="AD" clId="Web-{C687175F-8329-B291-98D4-D6F474B0F0BE}" dt="2023-01-04T14:09:19.030" v="121" actId="1076"/>
          <ac:picMkLst>
            <pc:docMk/>
            <pc:sldMk cId="3776698817" sldId="982"/>
            <ac:picMk id="12" creationId="{00000000-0000-0000-0000-000000000000}"/>
          </ac:picMkLst>
        </pc:picChg>
      </pc:sldChg>
      <pc:sldChg chg="addSp delSp modSp addAnim modAnim">
        <pc:chgData name="Matte, Simon (RTA)" userId="S::simon.matte@riotinto.com::bcc81ca6-bf01-4c04-9623-5d8bf0e1f987" providerId="AD" clId="Web-{C687175F-8329-B291-98D4-D6F474B0F0BE}" dt="2023-01-04T14:04:07.958" v="103"/>
        <pc:sldMkLst>
          <pc:docMk/>
          <pc:sldMk cId="2369418929" sldId="983"/>
        </pc:sldMkLst>
        <pc:spChg chg="mod">
          <ac:chgData name="Matte, Simon (RTA)" userId="S::simon.matte@riotinto.com::bcc81ca6-bf01-4c04-9623-5d8bf0e1f987" providerId="AD" clId="Web-{C687175F-8329-B291-98D4-D6F474B0F0BE}" dt="2023-01-04T13:56:35.462" v="70" actId="20577"/>
          <ac:spMkLst>
            <pc:docMk/>
            <pc:sldMk cId="2369418929" sldId="983"/>
            <ac:spMk id="6" creationId="{12957F60-881F-349E-3F27-BA197DF92208}"/>
          </ac:spMkLst>
        </pc:spChg>
        <pc:graphicFrameChg chg="mod modGraphic">
          <ac:chgData name="Matte, Simon (RTA)" userId="S::simon.matte@riotinto.com::bcc81ca6-bf01-4c04-9623-5d8bf0e1f987" providerId="AD" clId="Web-{C687175F-8329-B291-98D4-D6F474B0F0BE}" dt="2023-01-04T13:56:29.727" v="69"/>
          <ac:graphicFrameMkLst>
            <pc:docMk/>
            <pc:sldMk cId="2369418929" sldId="983"/>
            <ac:graphicFrameMk id="9" creationId="{00000000-0000-0000-0000-000000000000}"/>
          </ac:graphicFrameMkLst>
        </pc:graphicFrameChg>
        <pc:picChg chg="del">
          <ac:chgData name="Matte, Simon (RTA)" userId="S::simon.matte@riotinto.com::bcc81ca6-bf01-4c04-9623-5d8bf0e1f987" providerId="AD" clId="Web-{C687175F-8329-B291-98D4-D6F474B0F0BE}" dt="2023-01-04T13:56:14.805" v="62"/>
          <ac:picMkLst>
            <pc:docMk/>
            <pc:sldMk cId="2369418929" sldId="983"/>
            <ac:picMk id="5" creationId="{614086A3-2A38-657C-BC42-29199A198FED}"/>
          </ac:picMkLst>
        </pc:picChg>
        <pc:picChg chg="add mod">
          <ac:chgData name="Matte, Simon (RTA)" userId="S::simon.matte@riotinto.com::bcc81ca6-bf01-4c04-9623-5d8bf0e1f987" providerId="AD" clId="Web-{C687175F-8329-B291-98D4-D6F474B0F0BE}" dt="2023-01-04T14:03:38.551" v="99" actId="14100"/>
          <ac:picMkLst>
            <pc:docMk/>
            <pc:sldMk cId="2369418929" sldId="983"/>
            <ac:picMk id="7" creationId="{E3CB95FC-475E-BFB4-685C-A8F71BB21012}"/>
          </ac:picMkLst>
        </pc:picChg>
        <pc:picChg chg="add del mod">
          <ac:chgData name="Matte, Simon (RTA)" userId="S::simon.matte@riotinto.com::bcc81ca6-bf01-4c04-9623-5d8bf0e1f987" providerId="AD" clId="Web-{C687175F-8329-B291-98D4-D6F474B0F0BE}" dt="2023-01-04T14:00:33.468" v="78"/>
          <ac:picMkLst>
            <pc:docMk/>
            <pc:sldMk cId="2369418929" sldId="983"/>
            <ac:picMk id="8" creationId="{BEF3BBCC-9DA9-F17B-B7F9-A300D49E4315}"/>
          </ac:picMkLst>
        </pc:picChg>
        <pc:picChg chg="add mod">
          <ac:chgData name="Matte, Simon (RTA)" userId="S::simon.matte@riotinto.com::bcc81ca6-bf01-4c04-9623-5d8bf0e1f987" providerId="AD" clId="Web-{C687175F-8329-B291-98D4-D6F474B0F0BE}" dt="2023-01-04T14:03:58.771" v="101" actId="1076"/>
          <ac:picMkLst>
            <pc:docMk/>
            <pc:sldMk cId="2369418929" sldId="983"/>
            <ac:picMk id="10" creationId="{96A5547B-E57B-091E-AE31-5D01F4FF13BA}"/>
          </ac:picMkLst>
        </pc:picChg>
      </pc:sldChg>
      <pc:sldChg chg="addSp delSp modSp">
        <pc:chgData name="Matte, Simon (RTA)" userId="S::simon.matte@riotinto.com::bcc81ca6-bf01-4c04-9623-5d8bf0e1f987" providerId="AD" clId="Web-{C687175F-8329-B291-98D4-D6F474B0F0BE}" dt="2023-01-04T13:53:28.519" v="21" actId="2057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C687175F-8329-B291-98D4-D6F474B0F0BE}" dt="2023-01-04T13:53:28.519" v="21" actId="20577"/>
          <ac:spMkLst>
            <pc:docMk/>
            <pc:sldMk cId="3516754336" sldId="984"/>
            <ac:spMk id="9" creationId="{00000000-0000-0000-0000-000000000000}"/>
          </ac:spMkLst>
        </pc:spChg>
        <pc:grpChg chg="mod">
          <ac:chgData name="Matte, Simon (RTA)" userId="S::simon.matte@riotinto.com::bcc81ca6-bf01-4c04-9623-5d8bf0e1f987" providerId="AD" clId="Web-{C687175F-8329-B291-98D4-D6F474B0F0BE}" dt="2023-01-04T13:53:05.128" v="17" actId="1076"/>
          <ac:grpSpMkLst>
            <pc:docMk/>
            <pc:sldMk cId="3516754336" sldId="984"/>
            <ac:grpSpMk id="12" creationId="{7BD4D4FD-8A37-C27E-0581-D212409B704B}"/>
          </ac:grpSpMkLst>
        </pc:grpChg>
        <pc:picChg chg="del">
          <ac:chgData name="Matte, Simon (RTA)" userId="S::simon.matte@riotinto.com::bcc81ca6-bf01-4c04-9623-5d8bf0e1f987" providerId="AD" clId="Web-{C687175F-8329-B291-98D4-D6F474B0F0BE}" dt="2023-01-04T13:51:47.063" v="6"/>
          <ac:picMkLst>
            <pc:docMk/>
            <pc:sldMk cId="3516754336" sldId="984"/>
            <ac:picMk id="5" creationId="{C36E10F0-9EA3-DB6A-F67E-75E46C9ECD1C}"/>
          </ac:picMkLst>
        </pc:picChg>
        <pc:picChg chg="add mod ord">
          <ac:chgData name="Matte, Simon (RTA)" userId="S::simon.matte@riotinto.com::bcc81ca6-bf01-4c04-9623-5d8bf0e1f987" providerId="AD" clId="Web-{C687175F-8329-B291-98D4-D6F474B0F0BE}" dt="2023-01-04T13:52:04.860" v="11"/>
          <ac:picMkLst>
            <pc:docMk/>
            <pc:sldMk cId="3516754336" sldId="984"/>
            <ac:picMk id="6" creationId="{A018D8C6-B0F5-B5DC-BD97-2649A2CA6974}"/>
          </ac:picMkLst>
        </pc:picChg>
        <pc:picChg chg="add mod">
          <ac:chgData name="Matte, Simon (RTA)" userId="S::simon.matte@riotinto.com::bcc81ca6-bf01-4c04-9623-5d8bf0e1f987" providerId="AD" clId="Web-{C687175F-8329-B291-98D4-D6F474B0F0BE}" dt="2023-01-04T13:52:58.987" v="16" actId="1076"/>
          <ac:picMkLst>
            <pc:docMk/>
            <pc:sldMk cId="3516754336" sldId="984"/>
            <ac:picMk id="7" creationId="{9D9B033A-826A-8AEE-614B-DA56F19DA3E8}"/>
          </ac:picMkLst>
        </pc:picChg>
        <pc:picChg chg="del">
          <ac:chgData name="Matte, Simon (RTA)" userId="S::simon.matte@riotinto.com::bcc81ca6-bf01-4c04-9623-5d8bf0e1f987" providerId="AD" clId="Web-{C687175F-8329-B291-98D4-D6F474B0F0BE}" dt="2023-01-04T13:52:47.362" v="12"/>
          <ac:picMkLst>
            <pc:docMk/>
            <pc:sldMk cId="3516754336" sldId="984"/>
            <ac:picMk id="10" creationId="{64B62DBA-8108-70F3-74E6-B908F53E4609}"/>
          </ac:picMkLst>
        </pc:picChg>
        <pc:cxnChg chg="mod">
          <ac:chgData name="Matte, Simon (RTA)" userId="S::simon.matte@riotinto.com::bcc81ca6-bf01-4c04-9623-5d8bf0e1f987" providerId="AD" clId="Web-{C687175F-8329-B291-98D4-D6F474B0F0BE}" dt="2023-01-04T13:53:08.581" v="18" actId="14100"/>
          <ac:cxnSpMkLst>
            <pc:docMk/>
            <pc:sldMk cId="3516754336" sldId="984"/>
            <ac:cxnSpMk id="11" creationId="{B48512E9-D788-6804-B5DC-2C4B09BF02DC}"/>
          </ac:cxnSpMkLst>
        </pc:cxnChg>
      </pc:sldChg>
    </pc:docChg>
  </pc:docChgLst>
  <pc:docChgLst>
    <pc:chgData name="Matte, Simon (RTA)" userId="S::simon.matte@riotinto.com::bcc81ca6-bf01-4c04-9623-5d8bf0e1f987" providerId="AD" clId="Web-{34C67C2C-B462-DD6B-A9BA-1D8EB74B4589}"/>
    <pc:docChg chg="addSld delSld modSld modSection">
      <pc:chgData name="Matte, Simon (RTA)" userId="S::simon.matte@riotinto.com::bcc81ca6-bf01-4c04-9623-5d8bf0e1f987" providerId="AD" clId="Web-{34C67C2C-B462-DD6B-A9BA-1D8EB74B4589}" dt="2022-11-01T17:30:06.113" v="22" actId="1076"/>
      <pc:docMkLst>
        <pc:docMk/>
      </pc:docMkLst>
      <pc:sldChg chg="modSp">
        <pc:chgData name="Matte, Simon (RTA)" userId="S::simon.matte@riotinto.com::bcc81ca6-bf01-4c04-9623-5d8bf0e1f987" providerId="AD" clId="Web-{34C67C2C-B462-DD6B-A9BA-1D8EB74B4589}" dt="2022-11-01T17:12:26.689" v="7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34C67C2C-B462-DD6B-A9BA-1D8EB74B4589}" dt="2022-11-01T17:12:26.689" v="7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 del">
        <pc:chgData name="Matte, Simon (RTA)" userId="S::simon.matte@riotinto.com::bcc81ca6-bf01-4c04-9623-5d8bf0e1f987" providerId="AD" clId="Web-{34C67C2C-B462-DD6B-A9BA-1D8EB74B4589}" dt="2022-11-01T17:14:43.043" v="11"/>
        <pc:sldMkLst>
          <pc:docMk/>
          <pc:sldMk cId="2061405152" sldId="945"/>
        </pc:sldMkLst>
      </pc:sldChg>
      <pc:sldChg chg="del">
        <pc:chgData name="Matte, Simon (RTA)" userId="S::simon.matte@riotinto.com::bcc81ca6-bf01-4c04-9623-5d8bf0e1f987" providerId="AD" clId="Web-{34C67C2C-B462-DD6B-A9BA-1D8EB74B4589}" dt="2022-11-01T17:13:56.930" v="9"/>
        <pc:sldMkLst>
          <pc:docMk/>
          <pc:sldMk cId="2877181193" sldId="968"/>
        </pc:sldMkLst>
      </pc:sldChg>
      <pc:sldChg chg="del">
        <pc:chgData name="Matte, Simon (RTA)" userId="S::simon.matte@riotinto.com::bcc81ca6-bf01-4c04-9623-5d8bf0e1f987" providerId="AD" clId="Web-{34C67C2C-B462-DD6B-A9BA-1D8EB74B4589}" dt="2022-11-01T17:19:01.828" v="16"/>
        <pc:sldMkLst>
          <pc:docMk/>
          <pc:sldMk cId="2253324255" sldId="972"/>
        </pc:sldMkLst>
      </pc:sldChg>
      <pc:sldChg chg="del">
        <pc:chgData name="Matte, Simon (RTA)" userId="S::simon.matte@riotinto.com::bcc81ca6-bf01-4c04-9623-5d8bf0e1f987" providerId="AD" clId="Web-{34C67C2C-B462-DD6B-A9BA-1D8EB74B4589}" dt="2022-11-01T17:18:08.418" v="13"/>
        <pc:sldMkLst>
          <pc:docMk/>
          <pc:sldMk cId="2044885610" sldId="973"/>
        </pc:sldMkLst>
      </pc:sldChg>
      <pc:sldChg chg="del">
        <pc:chgData name="Matte, Simon (RTA)" userId="S::simon.matte@riotinto.com::bcc81ca6-bf01-4c04-9623-5d8bf0e1f987" providerId="AD" clId="Web-{34C67C2C-B462-DD6B-A9BA-1D8EB74B4589}" dt="2022-11-01T17:18:16.184" v="15"/>
        <pc:sldMkLst>
          <pc:docMk/>
          <pc:sldMk cId="3234830923" sldId="974"/>
        </pc:sldMkLst>
      </pc:sldChg>
      <pc:sldChg chg="del">
        <pc:chgData name="Matte, Simon (RTA)" userId="S::simon.matte@riotinto.com::bcc81ca6-bf01-4c04-9623-5d8bf0e1f987" providerId="AD" clId="Web-{34C67C2C-B462-DD6B-A9BA-1D8EB74B4589}" dt="2022-11-01T17:17:47.135" v="12"/>
        <pc:sldMkLst>
          <pc:docMk/>
          <pc:sldMk cId="819056099" sldId="978"/>
        </pc:sldMkLst>
      </pc:sldChg>
      <pc:sldChg chg="addSp delSp modSp">
        <pc:chgData name="Matte, Simon (RTA)" userId="S::simon.matte@riotinto.com::bcc81ca6-bf01-4c04-9623-5d8bf0e1f987" providerId="AD" clId="Web-{34C67C2C-B462-DD6B-A9BA-1D8EB74B4589}" dt="2022-11-01T17:30:06.113" v="22" actId="1076"/>
        <pc:sldMkLst>
          <pc:docMk/>
          <pc:sldMk cId="451461325" sldId="980"/>
        </pc:sldMkLst>
        <pc:picChg chg="add mod">
          <ac:chgData name="Matte, Simon (RTA)" userId="S::simon.matte@riotinto.com::bcc81ca6-bf01-4c04-9623-5d8bf0e1f987" providerId="AD" clId="Web-{34C67C2C-B462-DD6B-A9BA-1D8EB74B4589}" dt="2022-11-01T17:30:06.113" v="22" actId="1076"/>
          <ac:picMkLst>
            <pc:docMk/>
            <pc:sldMk cId="451461325" sldId="980"/>
            <ac:picMk id="2" creationId="{319B0124-53FE-3318-2264-F69CB71F676C}"/>
          </ac:picMkLst>
        </pc:picChg>
        <pc:picChg chg="del">
          <ac:chgData name="Matte, Simon (RTA)" userId="S::simon.matte@riotinto.com::bcc81ca6-bf01-4c04-9623-5d8bf0e1f987" providerId="AD" clId="Web-{34C67C2C-B462-DD6B-A9BA-1D8EB74B4589}" dt="2022-11-01T17:28:40.200" v="17"/>
          <ac:picMkLst>
            <pc:docMk/>
            <pc:sldMk cId="451461325" sldId="980"/>
            <ac:picMk id="4" creationId="{479251F6-FFE5-C0C0-5CD9-0C7FCEEC7A45}"/>
          </ac:picMkLst>
        </pc:picChg>
      </pc:sldChg>
      <pc:sldChg chg="del">
        <pc:chgData name="Matte, Simon (RTA)" userId="S::simon.matte@riotinto.com::bcc81ca6-bf01-4c04-9623-5d8bf0e1f987" providerId="AD" clId="Web-{34C67C2C-B462-DD6B-A9BA-1D8EB74B4589}" dt="2022-11-01T17:13:47.945" v="8"/>
        <pc:sldMkLst>
          <pc:docMk/>
          <pc:sldMk cId="4233287328" sldId="981"/>
        </pc:sldMkLst>
      </pc:sldChg>
      <pc:sldChg chg="del">
        <pc:chgData name="Matte, Simon (RTA)" userId="S::simon.matte@riotinto.com::bcc81ca6-bf01-4c04-9623-5d8bf0e1f987" providerId="AD" clId="Web-{34C67C2C-B462-DD6B-A9BA-1D8EB74B4589}" dt="2022-11-01T17:18:12.231" v="14"/>
        <pc:sldMkLst>
          <pc:docMk/>
          <pc:sldMk cId="432576853" sldId="982"/>
        </pc:sldMkLst>
      </pc:sldChg>
    </pc:docChg>
  </pc:docChgLst>
  <pc:docChgLst>
    <pc:chgData name="Matte, Simon (RTA)" userId="S::simon.matte@riotinto.com::bcc81ca6-bf01-4c04-9623-5d8bf0e1f987" providerId="AD" clId="Web-{FD7603DE-E5AA-E2A2-F0F2-43C15E119F90}"/>
    <pc:docChg chg="modSld">
      <pc:chgData name="Matte, Simon (RTA)" userId="S::simon.matte@riotinto.com::bcc81ca6-bf01-4c04-9623-5d8bf0e1f987" providerId="AD" clId="Web-{FD7603DE-E5AA-E2A2-F0F2-43C15E119F90}" dt="2022-09-21T17:14:55.133" v="3"/>
      <pc:docMkLst>
        <pc:docMk/>
      </pc:docMkLst>
      <pc:sldChg chg="addSp delSp modSp">
        <pc:chgData name="Matte, Simon (RTA)" userId="S::simon.matte@riotinto.com::bcc81ca6-bf01-4c04-9623-5d8bf0e1f987" providerId="AD" clId="Web-{FD7603DE-E5AA-E2A2-F0F2-43C15E119F90}" dt="2022-09-21T17:14:55.133" v="3"/>
        <pc:sldMkLst>
          <pc:docMk/>
          <pc:sldMk cId="3818355067" sldId="959"/>
        </pc:sldMkLst>
        <pc:picChg chg="add del mod">
          <ac:chgData name="Matte, Simon (RTA)" userId="S::simon.matte@riotinto.com::bcc81ca6-bf01-4c04-9623-5d8bf0e1f987" providerId="AD" clId="Web-{FD7603DE-E5AA-E2A2-F0F2-43C15E119F90}" dt="2022-09-21T17:14:52.680" v="2"/>
          <ac:picMkLst>
            <pc:docMk/>
            <pc:sldMk cId="3818355067" sldId="959"/>
            <ac:picMk id="2" creationId="{6E5C0B6E-ED39-FB1B-C27B-B27D0C7A37BD}"/>
          </ac:picMkLst>
        </pc:picChg>
        <pc:picChg chg="add del">
          <ac:chgData name="Matte, Simon (RTA)" userId="S::simon.matte@riotinto.com::bcc81ca6-bf01-4c04-9623-5d8bf0e1f987" providerId="AD" clId="Web-{FD7603DE-E5AA-E2A2-F0F2-43C15E119F90}" dt="2022-09-21T17:14:55.133" v="3"/>
          <ac:picMkLst>
            <pc:docMk/>
            <pc:sldMk cId="3818355067" sldId="959"/>
            <ac:picMk id="9" creationId="{00000000-0000-0000-0000-000000000000}"/>
          </ac:picMkLst>
        </pc:picChg>
      </pc:sldChg>
    </pc:docChg>
  </pc:docChgLst>
  <pc:docChgLst>
    <pc:chgData name="Matte, Simon (RTA)" userId="S::simon.matte@riotinto.com::bcc81ca6-bf01-4c04-9623-5d8bf0e1f987" providerId="AD" clId="Web-{6A56211F-02E0-1CDC-F88F-326627037351}"/>
    <pc:docChg chg="modSld">
      <pc:chgData name="Matte, Simon (RTA)" userId="S::simon.matte@riotinto.com::bcc81ca6-bf01-4c04-9623-5d8bf0e1f987" providerId="AD" clId="Web-{6A56211F-02E0-1CDC-F88F-326627037351}" dt="2022-10-12T18:02:38.271" v="12" actId="20577"/>
      <pc:docMkLst>
        <pc:docMk/>
      </pc:docMkLst>
      <pc:sldChg chg="modSp">
        <pc:chgData name="Matte, Simon (RTA)" userId="S::simon.matte@riotinto.com::bcc81ca6-bf01-4c04-9623-5d8bf0e1f987" providerId="AD" clId="Web-{6A56211F-02E0-1CDC-F88F-326627037351}" dt="2022-10-12T18:01:12.363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6A56211F-02E0-1CDC-F88F-326627037351}" dt="2022-10-12T18:01:12.363" v="1" actId="20577"/>
          <ac:spMkLst>
            <pc:docMk/>
            <pc:sldMk cId="864160955" sldId="594"/>
            <ac:spMk id="2" creationId="{39624A36-3D9E-44FE-91D7-7A8C99B1E789}"/>
          </ac:spMkLst>
        </pc:spChg>
      </pc:sldChg>
      <pc:sldChg chg="modSp">
        <pc:chgData name="Matte, Simon (RTA)" userId="S::simon.matte@riotinto.com::bcc81ca6-bf01-4c04-9623-5d8bf0e1f987" providerId="AD" clId="Web-{6A56211F-02E0-1CDC-F88F-326627037351}" dt="2022-10-12T18:02:38.271" v="12" actId="20577"/>
        <pc:sldMkLst>
          <pc:docMk/>
          <pc:sldMk cId="1273539464" sldId="979"/>
        </pc:sldMkLst>
        <pc:spChg chg="mod">
          <ac:chgData name="Matte, Simon (RTA)" userId="S::simon.matte@riotinto.com::bcc81ca6-bf01-4c04-9623-5d8bf0e1f987" providerId="AD" clId="Web-{6A56211F-02E0-1CDC-F88F-326627037351}" dt="2022-10-12T18:02:38.271" v="12" actId="20577"/>
          <ac:spMkLst>
            <pc:docMk/>
            <pc:sldMk cId="1273539464" sldId="979"/>
            <ac:spMk id="3" creationId="{38B10D7A-8475-4627-B353-3FFFC2A9266E}"/>
          </ac:spMkLst>
        </pc:spChg>
      </pc:sldChg>
    </pc:docChg>
  </pc:docChgLst>
  <pc:docChgLst>
    <pc:chgData name="Czornohalan, Andrew (TI)" userId="931214ff-4c7f-40d6-88c2-bcf9ebe1d308" providerId="ADAL" clId="{8B9ADD48-8271-4750-A99C-9F8A05EEAEFD}"/>
    <pc:docChg chg="modSld">
      <pc:chgData name="Czornohalan, Andrew (TI)" userId="931214ff-4c7f-40d6-88c2-bcf9ebe1d308" providerId="ADAL" clId="{8B9ADD48-8271-4750-A99C-9F8A05EEAEFD}" dt="2022-10-12T18:12:00.475" v="19" actId="14100"/>
      <pc:docMkLst>
        <pc:docMk/>
      </pc:docMkLst>
      <pc:sldChg chg="modSp mod">
        <pc:chgData name="Czornohalan, Andrew (TI)" userId="931214ff-4c7f-40d6-88c2-bcf9ebe1d308" providerId="ADAL" clId="{8B9ADD48-8271-4750-A99C-9F8A05EEAEFD}" dt="2022-10-12T18:11:41.215" v="15" actId="20577"/>
        <pc:sldMkLst>
          <pc:docMk/>
          <pc:sldMk cId="3234830923" sldId="974"/>
        </pc:sldMkLst>
        <pc:spChg chg="mod">
          <ac:chgData name="Czornohalan, Andrew (TI)" userId="931214ff-4c7f-40d6-88c2-bcf9ebe1d308" providerId="ADAL" clId="{8B9ADD48-8271-4750-A99C-9F8A05EEAEFD}" dt="2022-10-12T18:11:41.215" v="15" actId="20577"/>
          <ac:spMkLst>
            <pc:docMk/>
            <pc:sldMk cId="3234830923" sldId="974"/>
            <ac:spMk id="4" creationId="{3463296A-0E24-4E48-835D-609A99218654}"/>
          </ac:spMkLst>
        </pc:spChg>
      </pc:sldChg>
      <pc:sldChg chg="modSp mod">
        <pc:chgData name="Czornohalan, Andrew (TI)" userId="931214ff-4c7f-40d6-88c2-bcf9ebe1d308" providerId="ADAL" clId="{8B9ADD48-8271-4750-A99C-9F8A05EEAEFD}" dt="2022-10-12T18:12:00.475" v="19" actId="14100"/>
        <pc:sldMkLst>
          <pc:docMk/>
          <pc:sldMk cId="1273539464" sldId="979"/>
        </pc:sldMkLst>
        <pc:spChg chg="mod">
          <ac:chgData name="Czornohalan, Andrew (TI)" userId="931214ff-4c7f-40d6-88c2-bcf9ebe1d308" providerId="ADAL" clId="{8B9ADD48-8271-4750-A99C-9F8A05EEAEFD}" dt="2022-10-12T18:11:48.361" v="16" actId="14100"/>
          <ac:spMkLst>
            <pc:docMk/>
            <pc:sldMk cId="1273539464" sldId="979"/>
            <ac:spMk id="5" creationId="{56D57D46-02C4-4581-9831-FB09D53237CD}"/>
          </ac:spMkLst>
        </pc:spChg>
        <pc:spChg chg="mod">
          <ac:chgData name="Czornohalan, Andrew (TI)" userId="931214ff-4c7f-40d6-88c2-bcf9ebe1d308" providerId="ADAL" clId="{8B9ADD48-8271-4750-A99C-9F8A05EEAEFD}" dt="2022-10-12T18:12:00.475" v="19" actId="14100"/>
          <ac:spMkLst>
            <pc:docMk/>
            <pc:sldMk cId="1273539464" sldId="979"/>
            <ac:spMk id="7" creationId="{2D8FB0F5-866D-4FD8-90B3-E968DF881BC6}"/>
          </ac:spMkLst>
        </pc:spChg>
      </pc:sldChg>
      <pc:sldChg chg="modSp mod">
        <pc:chgData name="Czornohalan, Andrew (TI)" userId="931214ff-4c7f-40d6-88c2-bcf9ebe1d308" providerId="ADAL" clId="{8B9ADD48-8271-4750-A99C-9F8A05EEAEFD}" dt="2022-10-12T18:11:33.892" v="8" actId="20577"/>
        <pc:sldMkLst>
          <pc:docMk/>
          <pc:sldMk cId="432576853" sldId="982"/>
        </pc:sldMkLst>
        <pc:spChg chg="mod">
          <ac:chgData name="Czornohalan, Andrew (TI)" userId="931214ff-4c7f-40d6-88c2-bcf9ebe1d308" providerId="ADAL" clId="{8B9ADD48-8271-4750-A99C-9F8A05EEAEFD}" dt="2022-10-12T18:11:33.892" v="8" actId="20577"/>
          <ac:spMkLst>
            <pc:docMk/>
            <pc:sldMk cId="432576853" sldId="982"/>
            <ac:spMk id="4" creationId="{3463296A-0E24-4E48-835D-609A99218654}"/>
          </ac:spMkLst>
        </pc:spChg>
      </pc:sldChg>
    </pc:docChg>
  </pc:docChgLst>
  <pc:docChgLst>
    <pc:chgData name="Czornohalan, Andrew (TI)" userId="S::andrew.czornohalan@riotinto.com::931214ff-4c7f-40d6-88c2-bcf9ebe1d308" providerId="AD" clId="Web-{E0BAC2F9-D6F0-E30F-A606-0533325A02DD}"/>
    <pc:docChg chg="modSld">
      <pc:chgData name="Czornohalan, Andrew (TI)" userId="S::andrew.czornohalan@riotinto.com::931214ff-4c7f-40d6-88c2-bcf9ebe1d308" providerId="AD" clId="Web-{E0BAC2F9-D6F0-E30F-A606-0533325A02DD}" dt="2022-09-28T20:46:17.749" v="4"/>
      <pc:docMkLst>
        <pc:docMk/>
      </pc:docMkLst>
      <pc:sldChg chg="addSp">
        <pc:chgData name="Czornohalan, Andrew (TI)" userId="S::andrew.czornohalan@riotinto.com::931214ff-4c7f-40d6-88c2-bcf9ebe1d308" providerId="AD" clId="Web-{E0BAC2F9-D6F0-E30F-A606-0533325A02DD}" dt="2022-09-28T20:46:17.749" v="4"/>
        <pc:sldMkLst>
          <pc:docMk/>
          <pc:sldMk cId="2061405152" sldId="945"/>
        </pc:sldMkLst>
        <pc:inkChg chg="add">
          <ac:chgData name="Czornohalan, Andrew (TI)" userId="S::andrew.czornohalan@riotinto.com::931214ff-4c7f-40d6-88c2-bcf9ebe1d308" providerId="AD" clId="Web-{E0BAC2F9-D6F0-E30F-A606-0533325A02DD}" dt="2022-09-28T20:46:15.405" v="3"/>
          <ac:inkMkLst>
            <pc:docMk/>
            <pc:sldMk cId="2061405152" sldId="945"/>
            <ac:inkMk id="2" creationId="{476D7FBC-1C50-859E-3648-72A81D072C1C}"/>
          </ac:inkMkLst>
        </pc:inkChg>
        <pc:inkChg chg="add">
          <ac:chgData name="Czornohalan, Andrew (TI)" userId="S::andrew.czornohalan@riotinto.com::931214ff-4c7f-40d6-88c2-bcf9ebe1d308" providerId="AD" clId="Web-{E0BAC2F9-D6F0-E30F-A606-0533325A02DD}" dt="2022-09-28T20:46:17.749" v="4"/>
          <ac:inkMkLst>
            <pc:docMk/>
            <pc:sldMk cId="2061405152" sldId="945"/>
            <ac:inkMk id="5" creationId="{AABF610A-393C-B6CA-3808-862E1F0AEB95}"/>
          </ac:inkMkLst>
        </pc:inkChg>
      </pc:sldChg>
      <pc:sldChg chg="addSp delSp">
        <pc:chgData name="Czornohalan, Andrew (TI)" userId="S::andrew.czornohalan@riotinto.com::931214ff-4c7f-40d6-88c2-bcf9ebe1d308" providerId="AD" clId="Web-{E0BAC2F9-D6F0-E30F-A606-0533325A02DD}" dt="2022-09-28T20:43:16.149" v="2"/>
        <pc:sldMkLst>
          <pc:docMk/>
          <pc:sldMk cId="874537381" sldId="962"/>
        </pc:sldMkLst>
        <pc:inkChg chg="add del">
          <ac:chgData name="Czornohalan, Andrew (TI)" userId="S::andrew.czornohalan@riotinto.com::931214ff-4c7f-40d6-88c2-bcf9ebe1d308" providerId="AD" clId="Web-{E0BAC2F9-D6F0-E30F-A606-0533325A02DD}" dt="2022-09-28T20:43:00.399" v="1"/>
          <ac:inkMkLst>
            <pc:docMk/>
            <pc:sldMk cId="874537381" sldId="962"/>
            <ac:inkMk id="5" creationId="{FAAE66AA-6C4C-20A0-D7D5-3E0577B51E2D}"/>
          </ac:inkMkLst>
        </pc:inkChg>
        <pc:inkChg chg="add">
          <ac:chgData name="Czornohalan, Andrew (TI)" userId="S::andrew.czornohalan@riotinto.com::931214ff-4c7f-40d6-88c2-bcf9ebe1d308" providerId="AD" clId="Web-{E0BAC2F9-D6F0-E30F-A606-0533325A02DD}" dt="2022-09-28T20:43:16.149" v="2"/>
          <ac:inkMkLst>
            <pc:docMk/>
            <pc:sldMk cId="874537381" sldId="962"/>
            <ac:inkMk id="6" creationId="{B67B4424-BE91-0F79-B5C3-569749E180B4}"/>
          </ac:inkMkLst>
        </pc:inkChg>
      </pc:sldChg>
    </pc:docChg>
  </pc:docChgLst>
  <pc:docChgLst>
    <pc:chgData name="Matte, Simon (RTA)" userId="S::simon.matte@riotinto.com::bcc81ca6-bf01-4c04-9623-5d8bf0e1f987" providerId="AD" clId="Web-{A883B363-2420-7E60-6C37-A9F0F593C35D}"/>
    <pc:docChg chg="modSld">
      <pc:chgData name="Matte, Simon (RTA)" userId="S::simon.matte@riotinto.com::bcc81ca6-bf01-4c04-9623-5d8bf0e1f987" providerId="AD" clId="Web-{A883B363-2420-7E60-6C37-A9F0F593C35D}" dt="2022-10-12T15:35:04.183" v="18" actId="1076"/>
      <pc:docMkLst>
        <pc:docMk/>
      </pc:docMkLst>
      <pc:sldChg chg="addSp delSp modSp">
        <pc:chgData name="Matte, Simon (RTA)" userId="S::simon.matte@riotinto.com::bcc81ca6-bf01-4c04-9623-5d8bf0e1f987" providerId="AD" clId="Web-{A883B363-2420-7E60-6C37-A9F0F593C35D}" dt="2022-10-12T15:31:49.740" v="8"/>
        <pc:sldMkLst>
          <pc:docMk/>
          <pc:sldMk cId="1276721230" sldId="964"/>
        </pc:sldMkLst>
        <pc:spChg chg="ord">
          <ac:chgData name="Matte, Simon (RTA)" userId="S::simon.matte@riotinto.com::bcc81ca6-bf01-4c04-9623-5d8bf0e1f987" providerId="AD" clId="Web-{A883B363-2420-7E60-6C37-A9F0F593C35D}" dt="2022-10-12T15:31:49.740" v="8"/>
          <ac:spMkLst>
            <pc:docMk/>
            <pc:sldMk cId="1276721230" sldId="964"/>
            <ac:spMk id="2" creationId="{7E43D4AC-FB07-4EBC-BD06-A48693EC2A71}"/>
          </ac:spMkLst>
        </pc:spChg>
        <pc:picChg chg="add del mod">
          <ac:chgData name="Matte, Simon (RTA)" userId="S::simon.matte@riotinto.com::bcc81ca6-bf01-4c04-9623-5d8bf0e1f987" providerId="AD" clId="Web-{A883B363-2420-7E60-6C37-A9F0F593C35D}" dt="2022-10-12T15:31:35.334" v="6"/>
          <ac:picMkLst>
            <pc:docMk/>
            <pc:sldMk cId="1276721230" sldId="964"/>
            <ac:picMk id="5" creationId="{9823990E-525C-64E1-7DEF-8D9298F3FD65}"/>
          </ac:picMkLst>
        </pc:picChg>
        <pc:picChg chg="add del">
          <ac:chgData name="Matte, Simon (RTA)" userId="S::simon.matte@riotinto.com::bcc81ca6-bf01-4c04-9623-5d8bf0e1f987" providerId="AD" clId="Web-{A883B363-2420-7E60-6C37-A9F0F593C35D}" dt="2022-10-12T15:31:38.521" v="7"/>
          <ac:picMkLst>
            <pc:docMk/>
            <pc:sldMk cId="1276721230" sldId="964"/>
            <ac:picMk id="7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A883B363-2420-7E60-6C37-A9F0F593C35D}" dt="2022-10-12T15:32:55.257" v="12" actId="14100"/>
        <pc:sldMkLst>
          <pc:docMk/>
          <pc:sldMk cId="1038544088" sldId="965"/>
        </pc:sldMkLst>
        <pc:picChg chg="del">
          <ac:chgData name="Matte, Simon (RTA)" userId="S::simon.matte@riotinto.com::bcc81ca6-bf01-4c04-9623-5d8bf0e1f987" providerId="AD" clId="Web-{A883B363-2420-7E60-6C37-A9F0F593C35D}" dt="2022-10-12T15:32:47.367" v="9"/>
          <ac:picMkLst>
            <pc:docMk/>
            <pc:sldMk cId="1038544088" sldId="965"/>
            <ac:picMk id="5" creationId="{00000000-0000-0000-0000-000000000000}"/>
          </ac:picMkLst>
        </pc:picChg>
        <pc:picChg chg="add mod">
          <ac:chgData name="Matte, Simon (RTA)" userId="S::simon.matte@riotinto.com::bcc81ca6-bf01-4c04-9623-5d8bf0e1f987" providerId="AD" clId="Web-{A883B363-2420-7E60-6C37-A9F0F593C35D}" dt="2022-10-12T15:32:55.257" v="12" actId="14100"/>
          <ac:picMkLst>
            <pc:docMk/>
            <pc:sldMk cId="1038544088" sldId="965"/>
            <ac:picMk id="6" creationId="{8FA0D7FE-502F-9ACF-DC08-47D1771804F2}"/>
          </ac:picMkLst>
        </pc:picChg>
      </pc:sldChg>
      <pc:sldChg chg="addSp delSp modSp">
        <pc:chgData name="Matte, Simon (RTA)" userId="S::simon.matte@riotinto.com::bcc81ca6-bf01-4c04-9623-5d8bf0e1f987" providerId="AD" clId="Web-{A883B363-2420-7E60-6C37-A9F0F593C35D}" dt="2022-10-12T15:35:04.183" v="18" actId="1076"/>
        <pc:sldMkLst>
          <pc:docMk/>
          <pc:sldMk cId="1515340970" sldId="966"/>
        </pc:sldMkLst>
        <pc:picChg chg="del">
          <ac:chgData name="Matte, Simon (RTA)" userId="S::simon.matte@riotinto.com::bcc81ca6-bf01-4c04-9623-5d8bf0e1f987" providerId="AD" clId="Web-{A883B363-2420-7E60-6C37-A9F0F593C35D}" dt="2022-10-12T15:34:48.557" v="13"/>
          <ac:picMkLst>
            <pc:docMk/>
            <pc:sldMk cId="1515340970" sldId="966"/>
            <ac:picMk id="2" creationId="{00000000-0000-0000-0000-000000000000}"/>
          </ac:picMkLst>
        </pc:picChg>
        <pc:picChg chg="add mod ord">
          <ac:chgData name="Matte, Simon (RTA)" userId="S::simon.matte@riotinto.com::bcc81ca6-bf01-4c04-9623-5d8bf0e1f987" providerId="AD" clId="Web-{A883B363-2420-7E60-6C37-A9F0F593C35D}" dt="2022-10-12T15:35:04.183" v="18" actId="1076"/>
          <ac:picMkLst>
            <pc:docMk/>
            <pc:sldMk cId="1515340970" sldId="966"/>
            <ac:picMk id="5" creationId="{92F22118-71A6-FA4A-87E9-83EF70E37ECE}"/>
          </ac:picMkLst>
        </pc:picChg>
      </pc:sldChg>
    </pc:docChg>
  </pc:docChgLst>
  <pc:docChgLst>
    <pc:chgData name="Matte, Simon (RTA)" userId="S::simon.matte@riotinto.com::bcc81ca6-bf01-4c04-9623-5d8bf0e1f987" providerId="AD" clId="Web-{642A4653-0D15-29D5-E567-55543B47BEBF}"/>
    <pc:docChg chg="modSld">
      <pc:chgData name="Matte, Simon (RTA)" userId="S::simon.matte@riotinto.com::bcc81ca6-bf01-4c04-9623-5d8bf0e1f987" providerId="AD" clId="Web-{642A4653-0D15-29D5-E567-55543B47BEBF}" dt="2022-12-05T21:55:31.221" v="13"/>
      <pc:docMkLst>
        <pc:docMk/>
      </pc:docMkLst>
      <pc:sldChg chg="addSp delSp modSp">
        <pc:chgData name="Matte, Simon (RTA)" userId="S::simon.matte@riotinto.com::bcc81ca6-bf01-4c04-9623-5d8bf0e1f987" providerId="AD" clId="Web-{642A4653-0D15-29D5-E567-55543B47BEBF}" dt="2022-12-05T21:55:31.221" v="13"/>
        <pc:sldMkLst>
          <pc:docMk/>
          <pc:sldMk cId="534698209" sldId="971"/>
        </pc:sldMkLst>
        <pc:picChg chg="add del mod ord">
          <ac:chgData name="Matte, Simon (RTA)" userId="S::simon.matte@riotinto.com::bcc81ca6-bf01-4c04-9623-5d8bf0e1f987" providerId="AD" clId="Web-{642A4653-0D15-29D5-E567-55543B47BEBF}" dt="2022-12-05T21:55:28.333" v="12"/>
          <ac:picMkLst>
            <pc:docMk/>
            <pc:sldMk cId="534698209" sldId="971"/>
            <ac:picMk id="2" creationId="{1F468ED8-885B-FF0D-5CD6-6E6CA61694BC}"/>
          </ac:picMkLst>
        </pc:picChg>
        <pc:picChg chg="add del">
          <ac:chgData name="Matte, Simon (RTA)" userId="S::simon.matte@riotinto.com::bcc81ca6-bf01-4c04-9623-5d8bf0e1f987" providerId="AD" clId="Web-{642A4653-0D15-29D5-E567-55543B47BEBF}" dt="2022-12-05T21:55:31.221" v="13"/>
          <ac:picMkLst>
            <pc:docMk/>
            <pc:sldMk cId="534698209" sldId="971"/>
            <ac:picMk id="7" creationId="{AB9C8AA5-4C7C-C152-12F0-165C7A8F487C}"/>
          </ac:picMkLst>
        </pc:picChg>
      </pc:sldChg>
    </pc:docChg>
  </pc:docChgLst>
  <pc:docChgLst>
    <pc:chgData name="Matte, Simon (RTA)" userId="S::simon.matte@riotinto.com::bcc81ca6-bf01-4c04-9623-5d8bf0e1f987" providerId="AD" clId="Web-{D84CD2F4-7715-9822-4BCF-9C33C81F28E2}"/>
    <pc:docChg chg="modSld">
      <pc:chgData name="Matte, Simon (RTA)" userId="S::simon.matte@riotinto.com::bcc81ca6-bf01-4c04-9623-5d8bf0e1f987" providerId="AD" clId="Web-{D84CD2F4-7715-9822-4BCF-9C33C81F28E2}" dt="2022-10-12T14:06:42.135" v="3" actId="1076"/>
      <pc:docMkLst>
        <pc:docMk/>
      </pc:docMkLst>
      <pc:sldChg chg="modSp">
        <pc:chgData name="Matte, Simon (RTA)" userId="S::simon.matte@riotinto.com::bcc81ca6-bf01-4c04-9623-5d8bf0e1f987" providerId="AD" clId="Web-{D84CD2F4-7715-9822-4BCF-9C33C81F28E2}" dt="2022-10-12T14:06:32.307" v="1" actId="14100"/>
        <pc:sldMkLst>
          <pc:docMk/>
          <pc:sldMk cId="2253324255" sldId="972"/>
        </pc:sldMkLst>
        <pc:cxnChg chg="mod">
          <ac:chgData name="Matte, Simon (RTA)" userId="S::simon.matte@riotinto.com::bcc81ca6-bf01-4c04-9623-5d8bf0e1f987" providerId="AD" clId="Web-{D84CD2F4-7715-9822-4BCF-9C33C81F28E2}" dt="2022-10-12T14:06:32.307" v="1" actId="14100"/>
          <ac:cxnSpMkLst>
            <pc:docMk/>
            <pc:sldMk cId="2253324255" sldId="972"/>
            <ac:cxnSpMk id="7" creationId="{07F8C11F-1B9D-4D1E-BC01-AC4CA389E5BD}"/>
          </ac:cxnSpMkLst>
        </pc:cxnChg>
      </pc:sldChg>
      <pc:sldChg chg="modSp">
        <pc:chgData name="Matte, Simon (RTA)" userId="S::simon.matte@riotinto.com::bcc81ca6-bf01-4c04-9623-5d8bf0e1f987" providerId="AD" clId="Web-{D84CD2F4-7715-9822-4BCF-9C33C81F28E2}" dt="2022-10-12T14:06:42.135" v="3" actId="1076"/>
        <pc:sldMkLst>
          <pc:docMk/>
          <pc:sldMk cId="2044885610" sldId="973"/>
        </pc:sldMkLst>
        <pc:cxnChg chg="mod">
          <ac:chgData name="Matte, Simon (RTA)" userId="S::simon.matte@riotinto.com::bcc81ca6-bf01-4c04-9623-5d8bf0e1f987" providerId="AD" clId="Web-{D84CD2F4-7715-9822-4BCF-9C33C81F28E2}" dt="2022-10-12T14:06:42.135" v="3" actId="1076"/>
          <ac:cxnSpMkLst>
            <pc:docMk/>
            <pc:sldMk cId="2044885610" sldId="973"/>
            <ac:cxnSpMk id="7" creationId="{79A7FFD1-FB32-49BE-A3B6-9A444C05F38D}"/>
          </ac:cxnSpMkLst>
        </pc:cxnChg>
      </pc:sldChg>
    </pc:docChg>
  </pc:docChgLst>
  <pc:docChgLst>
    <pc:chgData name="Matte, Simon (RTA)" userId="S::simon.matte@riotinto.com::bcc81ca6-bf01-4c04-9623-5d8bf0e1f987" providerId="AD" clId="Web-{021D2C0E-68A6-F44E-DB1F-3B51665EE23C}"/>
    <pc:docChg chg="modSld">
      <pc:chgData name="Matte, Simon (RTA)" userId="S::simon.matte@riotinto.com::bcc81ca6-bf01-4c04-9623-5d8bf0e1f987" providerId="AD" clId="Web-{021D2C0E-68A6-F44E-DB1F-3B51665EE23C}" dt="2022-10-12T15:29:20.317" v="1"/>
      <pc:docMkLst>
        <pc:docMk/>
      </pc:docMkLst>
      <pc:sldChg chg="addSp delSp">
        <pc:chgData name="Matte, Simon (RTA)" userId="S::simon.matte@riotinto.com::bcc81ca6-bf01-4c04-9623-5d8bf0e1f987" providerId="AD" clId="Web-{021D2C0E-68A6-F44E-DB1F-3B51665EE23C}" dt="2022-10-12T15:29:20.317" v="1"/>
        <pc:sldMkLst>
          <pc:docMk/>
          <pc:sldMk cId="1276721230" sldId="964"/>
        </pc:sldMkLst>
        <pc:picChg chg="add del">
          <ac:chgData name="Matte, Simon (RTA)" userId="S::simon.matte@riotinto.com::bcc81ca6-bf01-4c04-9623-5d8bf0e1f987" providerId="AD" clId="Web-{021D2C0E-68A6-F44E-DB1F-3B51665EE23C}" dt="2022-10-12T15:29:20.317" v="1"/>
          <ac:picMkLst>
            <pc:docMk/>
            <pc:sldMk cId="1276721230" sldId="964"/>
            <ac:picMk id="7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1/4/2023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0-11T13:31:34.21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15663 19350 16383 0 0,'5'0'0'0'0,"0"17"0"0"0,1 31 0 0 0,-2 24 0 0 0,-1 24 0 0 0,-1 19 0 0 0,-1 6 0 0 0,-1-14 0 0 0,5-24 0 0 0,8-44 0 0 0,3-41 0 0 0,3-24 0 0 0,-2-17 0 0 0,1-13 0 0 0,-4-2 0 0 0,-4 6 0 0 0,-3 6 0 0 0,-3 7 0 0 0,-2 3 0 0 0,-2 2 0 0 0,0 2 0 0 0,3 4 0 0 0,2 1 0 0 0,0 3 0 0 0,-1-1 0 0 0,-1-3 0 0 0,-2-2 0 0 0,0 0 0 0 0,0 1 0 0 0,-1 1 0 0 0,-1 2 0 0 0,1 0 0 0 0,0-8 0 0 0,0-2 0 0 0,0 0 0 0 0,0-1 0 0 0,0-4 0 0 0,0 2 0 0 0,0 6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0-11T13:31:34.22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15822 13864 16383 0 0,'0'13'0'0'0,"0"12"0"0"0,0 24 0 0 0,0 11 0 0 0,0 9 0 0 0,0-4 0 0 0,0-4 0 0 0,0-4 0 0 0,0-7 0 0 0,0-4 0 0 0,0-6 0 0 0,0-5 0 0 0,0 4 0 0 0,0 4 0 0 0,0 8 0 0 0,0 3 0 0 0,0 5 0 0 0,0 5 0 0 0,0-3 0 0 0,0-5 0 0 0,0 2 0 0 0,0-5 0 0 0,0-8 0 0 0,0-6 0 0 0,0-7 0 0 0,0-3 0 0 0,0 0 0 0 0,0 1 0 0 0,0-1 0 0 0,0-1 0 0 0,0-1 0 0 0,0-1 0 0 0,0-1 0 0 0,0 0 0 0 0,0 4 0 0 0,0 1 0 0 0,0 0 0 0 0,0-1 0 0 0,0-1 0 0 0,0-1 0 0 0,0-1 0 0 0,0 3 0 0 0,0 2 0 0 0,0 3 0 0 0,0 1 0 0 0,0 6 0 0 0,0 2 0 0 0,0-4 0 0 0,0-3 0 0 0,0-5 0 0 0,0-2 0 0 0,0 2 0 0 0,0 0 0 0 0,0-1 0 0 0,0-2 0 0 0,0-1 0 0 0,0 0 0 0 0,0-2 0 0 0,0 0 0 0 0,0 4 0 0 0,0 1 0 0 0,0 5 0 0 0,0-1 0 0 0,0-1 0 0 0,0 3 0 0 0,0-2 0 0 0,0-1 0 0 0,0-3 0 0 0,0-2 0 0 0,0-1 0 0 0,0 7 0 0 0,0 6 0 0 0,0 10 0 0 0,0 4 0 0 0,0 1 0 0 0,0-4 0 0 0,0-2 0 0 0,0-6 0 0 0,0-5 0 0 0,0-5 0 0 0,0 0 0 0 0,0-2 0 0 0,0-1 0 0 0,0-1 0 0 0,0-2 0 0 0,0-2 0 0 0,0 0 0 0 0,0 4 0 0 0,0 2 0 0 0,0-1 0 0 0,0-1 0 0 0,0-2 0 0 0,0 0 0 0 0,0-1 0 0 0,0 3 0 0 0,0 2 0 0 0,0-1 0 0 0,0-1 0 0 0,0-1 0 0 0,0-2 0 0 0,0 0 0 0 0,0 4 0 0 0,0 0 0 0 0,0 0 0 0 0,0-1 0 0 0,0-1 0 0 0,0-1 0 0 0,0-2 0 0 0,0 1 0 0 0,0 3 0 0 0,0-3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As much rain over the last week as we've received over the previous 3 months (July 26th to October 25th)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52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05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04/01/2023 15:37:02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2023-01-04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2023-01-04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04/01/2023 15:37:02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04/01/2023 15:37:02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Relationship Id="rId63" Type="http://schemas.openxmlformats.org/officeDocument/2006/relationships/slideLayout" Target="../slideLayouts/slideLayout105.xml"/><Relationship Id="rId68" Type="http://schemas.openxmlformats.org/officeDocument/2006/relationships/image" Target="../media/image6.png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61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8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63" Type="http://schemas.openxmlformats.org/officeDocument/2006/relationships/slideLayout" Target="../slideLayouts/slideLayout187.xml"/><Relationship Id="rId68" Type="http://schemas.openxmlformats.org/officeDocument/2006/relationships/image" Target="../media/image12.png"/><Relationship Id="rId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61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34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9" Type="http://schemas.openxmlformats.org/officeDocument/2006/relationships/slideLayout" Target="../slideLayouts/slideLayout163.xml"/></Relationships>
</file>

<file path=ppt/slideMasters/_rels/slideMaster6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11.xml"/><Relationship Id="rId34" Type="http://schemas.openxmlformats.org/officeDocument/2006/relationships/slideLayout" Target="../slideLayouts/slideLayout224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Relationship Id="rId6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61" Type="http://schemas.openxmlformats.org/officeDocument/2006/relationships/slideLayout" Target="../slideLayouts/slideLayout251.xml"/><Relationship Id="rId1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image" Target="../media/image6.png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00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39" Type="http://schemas.openxmlformats.org/officeDocument/2006/relationships/slideLayout" Target="../slideLayouts/slideLayout2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6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6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6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2.xml"/><Relationship Id="rId5" Type="http://schemas.openxmlformats.org/officeDocument/2006/relationships/image" Target="../media/image34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>
                <a:latin typeface="Arial"/>
                <a:cs typeface="Arial"/>
              </a:rPr>
              <a:t>Nechako Reservoir / River / Freshet Information Sharing – </a:t>
            </a:r>
            <a:endParaRPr lang="en-US" sz="4000" b="0">
              <a:latin typeface="Arial"/>
              <a:cs typeface="Arial"/>
            </a:endParaRPr>
          </a:p>
          <a:p>
            <a:r>
              <a:rPr lang="en-US" sz="4000">
                <a:latin typeface="Arial"/>
                <a:cs typeface="Arial"/>
              </a:rPr>
              <a:t>Community  Leaders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 dirty="0">
                <a:latin typeface="Arial"/>
                <a:cs typeface="Arial"/>
              </a:rPr>
              <a:t>Prepared by Andrew Czornohalan &amp; Simon Matte</a:t>
            </a:r>
            <a:endParaRPr lang="en-US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 dirty="0">
                <a:latin typeface="Arial"/>
                <a:cs typeface="Arial"/>
              </a:rPr>
              <a:t>4 January 2023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A018D8C6-B0F5-B5DC-BD97-2649A2CA6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350" y="1429451"/>
            <a:ext cx="7405734" cy="539484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04959" y="1598405"/>
            <a:ext cx="2333972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 dirty="0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r>
              <a:rPr lang="en-CA" dirty="0">
                <a:solidFill>
                  <a:srgbClr val="4D4D4D"/>
                </a:solidFill>
                <a:latin typeface="Arial"/>
                <a:cs typeface="Arial"/>
              </a:rPr>
              <a:t>:</a:t>
            </a: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2794.27 ft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D4D4FD-8A37-C27E-0581-D212409B704B}"/>
              </a:ext>
            </a:extLst>
          </p:cNvPr>
          <p:cNvGrpSpPr/>
          <p:nvPr/>
        </p:nvGrpSpPr>
        <p:grpSpPr>
          <a:xfrm>
            <a:off x="4424081" y="3665198"/>
            <a:ext cx="1591517" cy="383388"/>
            <a:chOff x="3783308" y="3227614"/>
            <a:chExt cx="1485377" cy="3682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47FE52-C504-208A-028E-794271926A8B}"/>
                </a:ext>
              </a:extLst>
            </p:cNvPr>
            <p:cNvSpPr/>
            <p:nvPr/>
          </p:nvSpPr>
          <p:spPr>
            <a:xfrm>
              <a:off x="4798786" y="3227614"/>
              <a:ext cx="469899" cy="368299"/>
            </a:xfrm>
            <a:prstGeom prst="rect">
              <a:avLst/>
            </a:prstGeom>
            <a:noFill/>
            <a:ln w="28575">
              <a:solidFill>
                <a:schemeClr val="tx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48512E9-D788-6804-B5DC-2C4B09BF02DC}"/>
                </a:ext>
              </a:extLst>
            </p:cNvPr>
            <p:cNvCxnSpPr/>
            <p:nvPr/>
          </p:nvCxnSpPr>
          <p:spPr>
            <a:xfrm flipH="1" flipV="1">
              <a:off x="3783308" y="3462273"/>
              <a:ext cx="1014117" cy="24465"/>
            </a:xfrm>
            <a:prstGeom prst="straightConnector1">
              <a:avLst/>
            </a:prstGeom>
            <a:ln w="57150">
              <a:solidFill>
                <a:srgbClr val="4D4D4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2">
            <a:extLst>
              <a:ext uri="{FF2B5EF4-FFF2-40B4-BE49-F238E27FC236}">
                <a16:creationId xmlns:a16="http://schemas.microsoft.com/office/drawing/2014/main" id="{9D9B033A-826A-8AEE-614B-DA56F19DA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" y="2347933"/>
            <a:ext cx="4350190" cy="447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38602"/>
              </p:ext>
            </p:extLst>
          </p:nvPr>
        </p:nvGraphicFramePr>
        <p:xfrm>
          <a:off x="7006616" y="1459901"/>
          <a:ext cx="3763286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9949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083337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 dirty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Vanderhoof</a:t>
                      </a:r>
                      <a:endParaRPr lang="en-CA" sz="2000" b="1" noProof="0" dirty="0">
                        <a:solidFill>
                          <a:srgbClr val="0000CC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dirty="0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42*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 dirty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B0F0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 dirty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27*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 err="1">
                          <a:solidFill>
                            <a:srgbClr val="B44CB4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dirty="0" err="1">
                        <a:solidFill>
                          <a:srgbClr val="B44CB4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B44CB4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dirty="0" err="1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2957F60-881F-349E-3F27-BA197DF92208}"/>
              </a:ext>
            </a:extLst>
          </p:cNvPr>
          <p:cNvSpPr txBox="1"/>
          <p:nvPr/>
        </p:nvSpPr>
        <p:spPr>
          <a:xfrm>
            <a:off x="7026150" y="4057342"/>
            <a:ext cx="3901335" cy="2180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650"/>
              </a:lnSpc>
              <a:spcAft>
                <a:spcPts val="1000"/>
              </a:spcAft>
            </a:pPr>
            <a:r>
              <a:rPr lang="en-US" dirty="0">
                <a:solidFill>
                  <a:srgbClr val="4D4D4D"/>
                </a:solidFill>
                <a:latin typeface="Arial"/>
                <a:cs typeface="Arial"/>
              </a:rPr>
              <a:t>*Provisional values due to ice effects</a:t>
            </a:r>
            <a:endParaRPr lang="en-US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3CB95FC-475E-BFB4-685C-A8F71BB21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6" y="1402182"/>
            <a:ext cx="6853119" cy="5428700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96A5547B-E57B-091E-AE31-5D01F4FF1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2" y="4232986"/>
            <a:ext cx="6862526" cy="2564075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20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893463"/>
              </p:ext>
            </p:extLst>
          </p:nvPr>
        </p:nvGraphicFramePr>
        <p:xfrm>
          <a:off x="8483878" y="1470661"/>
          <a:ext cx="3267334" cy="31351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Current values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rgbClr val="15FDE9"/>
                          </a:solidFill>
                        </a:rPr>
                        <a:t>Upper</a:t>
                      </a:r>
                      <a:r>
                        <a:rPr lang="en-CA" sz="1600" b="0" baseline="0" noProof="0">
                          <a:solidFill>
                            <a:srgbClr val="15FDE9"/>
                          </a:solidFill>
                        </a:rPr>
                        <a:t> water below spillway</a:t>
                      </a:r>
                      <a:endParaRPr lang="en-CA" sz="1600" b="0" noProof="0">
                        <a:solidFill>
                          <a:srgbClr val="15FDE9"/>
                        </a:solidFill>
                      </a:endParaRP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15FDE9"/>
                          </a:solidFill>
                        </a:rPr>
                        <a:t>12.8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rgbClr val="1A0BEC"/>
                          </a:solidFill>
                        </a:rPr>
                        <a:t>Nechako River below Cheslatta Falls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1A0BEC"/>
                          </a:solidFill>
                        </a:rPr>
                        <a:t>13.1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rgbClr val="E90C2F"/>
                          </a:solidFill>
                        </a:rPr>
                        <a:t>Upper water Fort Fraser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E90C2F"/>
                          </a:solidFill>
                        </a:rPr>
                        <a:t>11.2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Nechako River at Vanderhoof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10.4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rgbClr val="000000"/>
                          </a:solidFill>
                        </a:rPr>
                        <a:t>Upper water Finmoore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10.1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rgbClr val="171A80"/>
                          </a:solidFill>
                        </a:rPr>
                        <a:t>Nautley</a:t>
                      </a:r>
                      <a:r>
                        <a:rPr lang="en-CA" sz="1600" b="0" baseline="0" noProof="0">
                          <a:solidFill>
                            <a:srgbClr val="171A80"/>
                          </a:solidFill>
                        </a:rPr>
                        <a:t> River</a:t>
                      </a:r>
                      <a:endParaRPr lang="en-CA" sz="1600" b="0" noProof="0">
                        <a:solidFill>
                          <a:srgbClr val="171A80"/>
                        </a:solidFill>
                      </a:endParaRP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171A80"/>
                          </a:solidFill>
                        </a:rPr>
                        <a:t>11.3</a:t>
                      </a:r>
                    </a:p>
                  </a:txBody>
                  <a:tcPr marL="45720" marR="45720" anchor="ctr"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041114"/>
                  </a:ext>
                </a:extLst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903" t="1910"/>
          <a:stretch/>
        </p:blipFill>
        <p:spPr>
          <a:xfrm>
            <a:off x="53340" y="1470661"/>
            <a:ext cx="8282940" cy="430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9F3C646B-96EE-16E5-74CB-6CB0E18F94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36" t="289" r="6064" b="3184"/>
          <a:stretch/>
        </p:blipFill>
        <p:spPr>
          <a:xfrm>
            <a:off x="6082420" y="1395994"/>
            <a:ext cx="5757643" cy="4927546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10408C27-5B80-EE6F-62F6-DD7E87EF1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" y="1396738"/>
            <a:ext cx="5406427" cy="49321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Past &amp; Future cumulative precipitation</a:t>
            </a:r>
            <a:br>
              <a:rPr lang="en-US" dirty="0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2969" y="1395583"/>
            <a:ext cx="715993" cy="493688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063579" y="1395583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 dirty="0">
                <a:latin typeface="Arial"/>
                <a:ea typeface="+mj-ea"/>
                <a:cs typeface="Arial"/>
              </a:rPr>
              <a:t>Observation (last </a:t>
            </a:r>
            <a:r>
              <a:rPr lang="en-US" sz="2400" b="1" u="sng" dirty="0">
                <a:latin typeface="Arial"/>
                <a:ea typeface="+mj-ea"/>
                <a:cs typeface="Arial"/>
              </a:rPr>
              <a:t>month</a:t>
            </a:r>
            <a:r>
              <a:rPr lang="en-US" sz="2400" b="1" dirty="0">
                <a:latin typeface="Arial"/>
                <a:ea typeface="+mj-ea"/>
                <a:cs typeface="Arial"/>
              </a:rPr>
              <a:t>)</a:t>
            </a:r>
            <a:endParaRPr lang="fr-CA" dirty="0"/>
          </a:p>
        </p:txBody>
      </p:sp>
      <p:sp>
        <p:nvSpPr>
          <p:cNvPr id="18" name="ZoneTexte 17"/>
          <p:cNvSpPr txBox="1"/>
          <p:nvPr/>
        </p:nvSpPr>
        <p:spPr>
          <a:xfrm>
            <a:off x="0" y="6322865"/>
            <a:ext cx="621450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67 mm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800489" y="1395583"/>
            <a:ext cx="3230372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Forecast (next week)</a:t>
            </a:r>
            <a:endParaRPr lang="fr-CA"/>
          </a:p>
        </p:txBody>
      </p:sp>
      <p:sp>
        <p:nvSpPr>
          <p:cNvPr id="35" name="ZoneTexte 34"/>
          <p:cNvSpPr txBox="1"/>
          <p:nvPr/>
        </p:nvSpPr>
        <p:spPr>
          <a:xfrm>
            <a:off x="6254342" y="6324117"/>
            <a:ext cx="5376096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~5 mm</a:t>
            </a:r>
          </a:p>
        </p:txBody>
      </p:sp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81BB5275-3F1B-B091-F5EB-DCB94DADE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578" y="1405537"/>
            <a:ext cx="6326863" cy="40846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Current Snowpack 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1126784" y="5214837"/>
            <a:ext cx="3348180" cy="492606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/>
              </a:rPr>
              <a:t>173 mm (75% LTA; 53</a:t>
            </a:r>
            <a:r>
              <a:rPr lang="en-US" baseline="30000" dirty="0">
                <a:cs typeface="Arial"/>
              </a:rPr>
              <a:t>rd</a:t>
            </a:r>
            <a:r>
              <a:rPr lang="en-US" dirty="0">
                <a:cs typeface="Arial"/>
              </a:rPr>
              <a:t>/64) </a:t>
            </a:r>
            <a:endParaRPr lang="en-US" dirty="0"/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0038F42C-F3AA-088F-D710-B049B29EE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7747" y="4719865"/>
            <a:ext cx="2743200" cy="2141162"/>
          </a:xfrm>
          <a:prstGeom prst="rect">
            <a:avLst/>
          </a:prstGeom>
        </p:spPr>
      </p:pic>
      <p:pic>
        <p:nvPicPr>
          <p:cNvPr id="2" name="Picture 7">
            <a:extLst>
              <a:ext uri="{FF2B5EF4-FFF2-40B4-BE49-F238E27FC236}">
                <a16:creationId xmlns:a16="http://schemas.microsoft.com/office/drawing/2014/main" id="{5E58267D-C2CE-F695-5AA6-C31EB3ADCC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" y="1401883"/>
            <a:ext cx="5489417" cy="354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grpSp>
        <p:nvGrpSpPr>
          <p:cNvPr id="30" name="Groupe 29"/>
          <p:cNvGrpSpPr/>
          <p:nvPr/>
        </p:nvGrpSpPr>
        <p:grpSpPr>
          <a:xfrm>
            <a:off x="2974276" y="3810392"/>
            <a:ext cx="677799" cy="392693"/>
            <a:chOff x="2925472" y="3062102"/>
            <a:chExt cx="667626" cy="392693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2925472" y="3062102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Marilla</a:t>
              </a:r>
              <a:endParaRPr lang="fr-CA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sp>
        <p:nvSpPr>
          <p:cNvPr id="37" name="ZoneTexte 36"/>
          <p:cNvSpPr txBox="1"/>
          <p:nvPr/>
        </p:nvSpPr>
        <p:spPr>
          <a:xfrm>
            <a:off x="8718318" y="1380798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b="1" u="sng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5C963828-2D1F-3B76-F908-39B79B532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291" y="1945575"/>
            <a:ext cx="4674605" cy="434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CCBA9CC3-7A9F-6671-7B3C-25FEB3ED8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" y="1409899"/>
            <a:ext cx="8605318" cy="54263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Drought Advisories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23000" y="6069078"/>
            <a:ext cx="5098094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 dirty="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400" dirty="0">
                <a:solidFill>
                  <a:srgbClr val="4D4D4D"/>
                </a:solidFill>
                <a:latin typeface="Arial"/>
                <a:cs typeface="Arial"/>
              </a:rPr>
              <a:t>Water Management Branch – Ministry of Forests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281064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6422999" y="1549889"/>
            <a:ext cx="5098094" cy="73866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 dirty="0">
                <a:solidFill>
                  <a:srgbClr val="4D4D4D"/>
                </a:solidFill>
                <a:latin typeface="Arial"/>
                <a:cs typeface="Arial"/>
              </a:rPr>
              <a:t>Last updated : December 1st</a:t>
            </a:r>
            <a:br>
              <a:rPr lang="en-CA" sz="1400" dirty="0">
                <a:solidFill>
                  <a:srgbClr val="4D4D4D"/>
                </a:solidFill>
                <a:latin typeface="Arial"/>
                <a:cs typeface="Arial"/>
              </a:rPr>
            </a:br>
            <a:r>
              <a:rPr lang="en-CA" sz="1400" b="1" i="1" dirty="0">
                <a:ea typeface="+mn-lt"/>
                <a:cs typeface="+mn-lt"/>
              </a:rPr>
              <a:t>Drought updates have concluded for the 2022 season and will resume in spring 2023. </a:t>
            </a:r>
            <a:endParaRPr lang="en-CA" sz="1400">
              <a:solidFill>
                <a:srgbClr val="4D4D4D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278E56FC-20EF-A25C-0FDB-5D9FBEEC6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2" y="1424543"/>
            <a:ext cx="11706130" cy="537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854" y="1393806"/>
            <a:ext cx="7501246" cy="54641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AB256D-3D35-4EBD-940D-0AB38B3A9B6D}"/>
              </a:ext>
            </a:extLst>
          </p:cNvPr>
          <p:cNvSpPr/>
          <p:nvPr/>
        </p:nvSpPr>
        <p:spPr>
          <a:xfrm>
            <a:off x="1" y="6087945"/>
            <a:ext cx="1665838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11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/>
                <a:cs typeface="Arial"/>
              </a:rPr>
              <a:t>Spring Freshet Inflow Volume</a:t>
            </a:r>
            <a:endParaRPr lang="en-US" sz="3600" dirty="0"/>
          </a:p>
        </p:txBody>
      </p:sp>
      <p:grpSp>
        <p:nvGrpSpPr>
          <p:cNvPr id="7" name="Groupe 5"/>
          <p:cNvGrpSpPr/>
          <p:nvPr/>
        </p:nvGrpSpPr>
        <p:grpSpPr>
          <a:xfrm>
            <a:off x="3303486" y="2100658"/>
            <a:ext cx="2226945" cy="431165"/>
            <a:chOff x="0" y="0"/>
            <a:chExt cx="2227224" cy="431597"/>
          </a:xfrm>
        </p:grpSpPr>
        <p:sp>
          <p:nvSpPr>
            <p:cNvPr id="8" name="Rectangle 17"/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0" name="Rectangle 18"/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1" name="Rectangle 19"/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2" name="Rectangle 20"/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3" name="Rectangle 21"/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 dirty="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Rectangle 22"/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 dirty="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Rectangle 23"/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 dirty="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6" name="Légende encadrée 2 15"/>
          <p:cNvSpPr/>
          <p:nvPr/>
        </p:nvSpPr>
        <p:spPr>
          <a:xfrm>
            <a:off x="7151096" y="2620183"/>
            <a:ext cx="897255" cy="260350"/>
          </a:xfrm>
          <a:prstGeom prst="borderCallout2">
            <a:avLst>
              <a:gd name="adj1" fmla="val 51503"/>
              <a:gd name="adj2" fmla="val 100013"/>
              <a:gd name="adj3" fmla="val 82444"/>
              <a:gd name="adj4" fmla="val 90898"/>
              <a:gd name="adj5" fmla="val 376934"/>
              <a:gd name="adj6" fmla="val 131665"/>
            </a:avLst>
          </a:prstGeom>
          <a:solidFill>
            <a:srgbClr val="E90C2F"/>
          </a:solidFill>
          <a:ln w="15875">
            <a:solidFill>
              <a:srgbClr val="E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 dirty="0">
                <a:solidFill>
                  <a:srgbClr val="FFFF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122</a:t>
            </a:r>
            <a:r>
              <a:rPr lang="en-CA" sz="1200" kern="12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% LTA</a:t>
            </a:r>
            <a:endParaRPr lang="fr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Légende encadrée 2 16"/>
          <p:cNvSpPr/>
          <p:nvPr/>
        </p:nvSpPr>
        <p:spPr>
          <a:xfrm>
            <a:off x="6967725" y="3067367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181764"/>
              <a:gd name="adj6" fmla="val 137976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6D7FBC-1C50-859E-3648-72A81D072C1C}"/>
                  </a:ext>
                </a:extLst>
              </p14:cNvPr>
              <p14:cNvContentPartPr/>
              <p14:nvPr/>
            </p14:nvContentPartPr>
            <p14:xfrm>
              <a:off x="3962399" y="6388747"/>
              <a:ext cx="63095" cy="353401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6D7FBC-1C50-859E-3648-72A81D072C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4372" y="6370753"/>
                <a:ext cx="98789" cy="3890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BF610A-393C-B6CA-3808-862E1F0AEB95}"/>
                  </a:ext>
                </a:extLst>
              </p14:cNvPr>
              <p14:cNvContentPartPr/>
              <p14:nvPr/>
            </p14:nvContentPartPr>
            <p14:xfrm>
              <a:off x="4016188" y="4625787"/>
              <a:ext cx="8964" cy="1410323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BF610A-393C-B6CA-3808-862E1F0AEB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67988" y="4607789"/>
                <a:ext cx="896400" cy="144595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1405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66891" y="1509702"/>
            <a:ext cx="4444427" cy="196977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CA" dirty="0">
                <a:solidFill>
                  <a:srgbClr val="4D4D4D"/>
                </a:solidFill>
                <a:latin typeface="Arial"/>
                <a:cs typeface="Arial"/>
              </a:rPr>
              <a:t>Last gate change (November 23rd) =</a:t>
            </a: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34 m³/s</a:t>
            </a:r>
            <a:endParaRPr lang="en-CA" dirty="0">
              <a:cs typeface="Arial" panose="020B0604020202020204"/>
            </a:endParaRP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CA" dirty="0">
                <a:solidFill>
                  <a:srgbClr val="4D4D4D"/>
                </a:solidFill>
                <a:latin typeface="Arial"/>
                <a:cs typeface="Arial"/>
              </a:rPr>
              <a:t>Current =</a:t>
            </a: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~33 m³/s</a:t>
            </a:r>
            <a:endParaRPr lang="en-CA" dirty="0">
              <a:cs typeface="Arial" panose="020B0604020202020204"/>
            </a:endParaRP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CA" dirty="0">
                <a:solidFill>
                  <a:srgbClr val="4D4D4D"/>
                </a:solidFill>
                <a:latin typeface="Arial"/>
                <a:cs typeface="Arial"/>
              </a:rPr>
              <a:t>Winter minimum = </a:t>
            </a: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32 m³/s </a:t>
            </a:r>
            <a:endParaRPr lang="en-CA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AC61B2C-5320-C2DC-1229-D9ABB6C2B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658" y="1400537"/>
            <a:ext cx="7745240" cy="450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9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EEDFE65-8FC5-8C43-2E6B-6674B13C1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" y="2740164"/>
            <a:ext cx="9171159" cy="411634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4C532EC-EACF-7674-9EA5-3A76A1B85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668" y="1413138"/>
            <a:ext cx="5542229" cy="308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6E79D64-A743-56CC-1A73-47877E874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" y="1392355"/>
            <a:ext cx="5949635" cy="3326378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44DD8E7B-6E53-69DA-64B9-B560C197F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97" y="1389987"/>
            <a:ext cx="5859101" cy="50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20FF6D55-7A5D-3E16-1E32-77476A18EF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559" r="-144" b="192"/>
          <a:stretch/>
        </p:blipFill>
        <p:spPr>
          <a:xfrm>
            <a:off x="1509" y="1410331"/>
            <a:ext cx="8522334" cy="54491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A57B4C-8F80-06D6-79C2-7A05F057AE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75" r="26446" b="85401"/>
          <a:stretch/>
        </p:blipFill>
        <p:spPr>
          <a:xfrm>
            <a:off x="8624934" y="1410330"/>
            <a:ext cx="3140584" cy="76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  <a:t>Model update and communications.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  <a:t>Monitoring work to learn from 2022 release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  <a:t>Continue to update on Smelter Re-Start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r>
              <a:rPr lang="en-US" sz="1800" b="1" dirty="0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  <a:t> Propose </a:t>
            </a:r>
            <a:b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  <a:t>(4w) February 1st. </a:t>
            </a:r>
            <a:b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  <a:t>(5w) February 8th.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D8A21BA7-2776-44C5-861E-7B051CF22A12" descr="IMG_13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8357"/>
            <a:ext cx="6671043" cy="5003283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10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 dirty="0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FAD97C7-9743-8D67-6EA6-D7F16CAFD9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7" r="-81" b="-116"/>
          <a:stretch/>
        </p:blipFill>
        <p:spPr>
          <a:xfrm>
            <a:off x="24143" y="339505"/>
            <a:ext cx="9374867" cy="64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93797"/>
          </a:xfrm>
        </p:spPr>
        <p:txBody>
          <a:bodyPr/>
          <a:lstStyle/>
          <a:p>
            <a:pPr algn="ctr"/>
            <a:r>
              <a:rPr lang="en-US"/>
              <a:t>Feedback &amp; Reflections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fb06118192cf039d2ae9656a6f69b13b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a60f4d50ad93394dc8fa26b905d84db9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Enterprise Keywords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B380BD6-46FC-4BA4-900C-2269310C045A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931c1786-c50f-4dd1-b157-a2f8f44a625f"/>
  </ds:schemaRefs>
</ds:datastoreItem>
</file>

<file path=customXml/itemProps4.xml><?xml version="1.0" encoding="utf-8"?>
<ds:datastoreItem xmlns:ds="http://schemas.openxmlformats.org/officeDocument/2006/customXml" ds:itemID="{238348AA-34B8-47C4-AB2C-0A66D1C5C8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c1786-c50f-4dd1-b157-a2f8f44a62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440</Words>
  <Application>Microsoft Office PowerPoint</Application>
  <PresentationFormat>Widescreen</PresentationFormat>
  <Paragraphs>129</Paragraphs>
  <Slides>18</Slides>
  <Notes>18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System Font Regular</vt:lpstr>
      <vt:lpstr>Times New Roman</vt:lpstr>
      <vt:lpstr>1_Covers</vt:lpstr>
      <vt:lpstr>2_Dividers</vt:lpstr>
      <vt:lpstr>3_General_Content</vt:lpstr>
      <vt:lpstr>4_Hero_Image</vt:lpstr>
      <vt:lpstr>3_General_Content</vt:lpstr>
      <vt:lpstr>4_General_Content</vt:lpstr>
      <vt:lpstr>PowerPoint Presentation</vt:lpstr>
      <vt:lpstr>Reservoir Elevation - Last 20 days</vt:lpstr>
      <vt:lpstr>Flows - Last 30 days</vt:lpstr>
      <vt:lpstr>Observed Water Temperatures – Last 20 days</vt:lpstr>
      <vt:lpstr>Past &amp; Future cumulative precipitation </vt:lpstr>
      <vt:lpstr>Current Snowpack </vt:lpstr>
      <vt:lpstr>Weather Forecast </vt:lpstr>
      <vt:lpstr>Weather Forecast* </vt:lpstr>
      <vt:lpstr>Provincial Drought Advisories</vt:lpstr>
      <vt:lpstr>Observed Inflows &amp; Discharge vs Historical</vt:lpstr>
      <vt:lpstr>Spring Freshet Inflow Volume</vt:lpstr>
      <vt:lpstr>Skins Lake Spillway Release Forecast  </vt:lpstr>
      <vt:lpstr>Nautley River Flows, Forecast</vt:lpstr>
      <vt:lpstr>Forecast – Vanderhoof  </vt:lpstr>
      <vt:lpstr>Reservoir Level Projection </vt:lpstr>
      <vt:lpstr>Next Steps – Actions 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lastModifiedBy>Czornohalan, Andrew (TI)</cp:lastModifiedBy>
  <cp:revision>543</cp:revision>
  <dcterms:created xsi:type="dcterms:W3CDTF">2021-01-28T23:47:05Z</dcterms:created>
  <dcterms:modified xsi:type="dcterms:W3CDTF">2023-01-04T23:37:36Z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(RTA);#263;#Parhar, Aman (RTA)</vt:lpwstr>
  </property>
  <property fmtid="{D5CDD505-2E9C-101B-9397-08002B2CF9AE}" pid="14" name="OrganisationalArea">
    <vt:lpwstr/>
  </property>
  <property fmtid="{D5CDD505-2E9C-101B-9397-08002B2CF9AE}" pid="15" name="BusinessClassification">
    <vt:lpwstr/>
  </property>
  <property fmtid="{D5CDD505-2E9C-101B-9397-08002B2CF9AE}" pid="16" name="InformationClassification">
    <vt:lpwstr/>
  </property>
</Properties>
</file>