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32"/>
  </p:notesMasterIdLst>
  <p:handoutMasterIdLst>
    <p:handoutMasterId r:id="rId33"/>
  </p:handoutMasterIdLst>
  <p:sldIdLst>
    <p:sldId id="594" r:id="rId11"/>
    <p:sldId id="991" r:id="rId12"/>
    <p:sldId id="966" r:id="rId13"/>
    <p:sldId id="984" r:id="rId14"/>
    <p:sldId id="983" r:id="rId15"/>
    <p:sldId id="947" r:id="rId16"/>
    <p:sldId id="982" r:id="rId17"/>
    <p:sldId id="981" r:id="rId18"/>
    <p:sldId id="963" r:id="rId19"/>
    <p:sldId id="967" r:id="rId20"/>
    <p:sldId id="986" r:id="rId21"/>
    <p:sldId id="962" r:id="rId22"/>
    <p:sldId id="945" r:id="rId23"/>
    <p:sldId id="977" r:id="rId24"/>
    <p:sldId id="969" r:id="rId25"/>
    <p:sldId id="976" r:id="rId26"/>
    <p:sldId id="990" r:id="rId27"/>
    <p:sldId id="988" r:id="rId28"/>
    <p:sldId id="979" r:id="rId29"/>
    <p:sldId id="980" r:id="rId30"/>
    <p:sldId id="625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91"/>
            <p14:sldId id="966"/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81"/>
            <p14:sldId id="963"/>
            <p14:sldId id="967"/>
            <p14:sldId id="986"/>
          </p14:sldIdLst>
        </p14:section>
        <p14:section name="Operations &amp; Forecasts" id="{5392F339-06BD-49C6-977E-5ECDE02B5BA7}">
          <p14:sldIdLst>
            <p14:sldId id="962"/>
            <p14:sldId id="945"/>
            <p14:sldId id="977"/>
            <p14:sldId id="969"/>
            <p14:sldId id="976"/>
            <p14:sldId id="990"/>
            <p14:sldId id="988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7" clrIdx="6"/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0C2F"/>
    <a:srgbClr val="0000FF"/>
    <a:srgbClr val="0000CC"/>
    <a:srgbClr val="2F9191"/>
    <a:srgbClr val="FF4B4B"/>
    <a:srgbClr val="B44CB4"/>
    <a:srgbClr val="3090FF"/>
    <a:srgbClr val="000000"/>
    <a:srgbClr val="EE7701"/>
    <a:srgbClr val="009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F82AF4-3789-F032-F50E-F6A54D635808}" v="1" dt="2024-04-02T20:19:13.269"/>
    <p1510:client id="{3373503C-9576-1DFC-E100-A5D8223D4408}" v="109" dt="2024-04-03T13:51:41.785"/>
    <p1510:client id="{60EE3B5A-D24A-12C3-F5D7-4860B6AB5792}" v="1" dt="2024-04-03T15:56:20.684"/>
    <p1510:client id="{9C4A5B57-72D8-8837-140B-CF2F8C213F38}" v="19" dt="2024-04-03T14:34:38.785"/>
    <p1510:client id="{9FF1EFA2-136C-7998-34B2-C34C2E3DA7C8}" v="7" dt="2024-04-03T14:36:42.165"/>
    <p1510:client id="{E677FAE1-87C0-40EC-A558-F251F7CD92F5}" v="12" dt="2024-04-03T18:21:48.6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7680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commentAuthors" Target="commentAuthor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har, Aman (RTA)" userId="S::aman.parhar@riotinto.com::7b437f6c-6336-44cc-b438-b58733fbfb0a" providerId="AD" clId="Web-{60EE3B5A-D24A-12C3-F5D7-4860B6AB5792}"/>
    <pc:docChg chg="sldOrd">
      <pc:chgData name="Parhar, Aman (RTA)" userId="S::aman.parhar@riotinto.com::7b437f6c-6336-44cc-b438-b58733fbfb0a" providerId="AD" clId="Web-{60EE3B5A-D24A-12C3-F5D7-4860B6AB5792}" dt="2024-04-03T15:56:20.684" v="0"/>
      <pc:docMkLst>
        <pc:docMk/>
      </pc:docMkLst>
      <pc:sldChg chg="ord">
        <pc:chgData name="Parhar, Aman (RTA)" userId="S::aman.parhar@riotinto.com::7b437f6c-6336-44cc-b438-b58733fbfb0a" providerId="AD" clId="Web-{60EE3B5A-D24A-12C3-F5D7-4860B6AB5792}" dt="2024-04-03T15:56:20.684" v="0"/>
        <pc:sldMkLst>
          <pc:docMk/>
          <pc:sldMk cId="1515340970" sldId="966"/>
        </pc:sldMkLst>
      </pc:sldChg>
    </pc:docChg>
  </pc:docChgLst>
  <pc:docChgLst>
    <pc:chgData name="Matte, Simon (RTA)" userId="S::simon.matte@riotinto.com::bcc81ca6-bf01-4c04-9623-5d8bf0e1f987" providerId="AD" clId="Web-{2BCCE28A-D2BF-FDEC-F8B1-3A82EA74E4F5}"/>
    <pc:docChg chg="modSld">
      <pc:chgData name="Matte, Simon (RTA)" userId="S::simon.matte@riotinto.com::bcc81ca6-bf01-4c04-9623-5d8bf0e1f987" providerId="AD" clId="Web-{2BCCE28A-D2BF-FDEC-F8B1-3A82EA74E4F5}" dt="2024-03-29T18:30:44.875" v="138" actId="1076"/>
      <pc:docMkLst>
        <pc:docMk/>
      </pc:docMkLst>
      <pc:sldChg chg="modSp">
        <pc:chgData name="Matte, Simon (RTA)" userId="S::simon.matte@riotinto.com::bcc81ca6-bf01-4c04-9623-5d8bf0e1f987" providerId="AD" clId="Web-{2BCCE28A-D2BF-FDEC-F8B1-3A82EA74E4F5}" dt="2024-03-29T18:01:04.73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BCCE28A-D2BF-FDEC-F8B1-3A82EA74E4F5}" dt="2024-03-29T18:01:04.737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 delSp modSp">
        <pc:chgData name="Matte, Simon (RTA)" userId="S::simon.matte@riotinto.com::bcc81ca6-bf01-4c04-9623-5d8bf0e1f987" providerId="AD" clId="Web-{2BCCE28A-D2BF-FDEC-F8B1-3A82EA74E4F5}" dt="2024-03-29T18:18:41.463" v="103" actId="20577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2BCCE28A-D2BF-FDEC-F8B1-3A82EA74E4F5}" dt="2024-03-29T18:18:41.463" v="103" actId="20577"/>
          <ac:spMkLst>
            <pc:docMk/>
            <pc:sldMk cId="2061405152" sldId="945"/>
            <ac:spMk id="25" creationId="{1D0C6096-27B9-041C-0B57-0CE84E7A1E59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18:12.946" v="96"/>
          <ac:picMkLst>
            <pc:docMk/>
            <pc:sldMk cId="2061405152" sldId="945"/>
            <ac:picMk id="2" creationId="{F7A8B62C-35DE-71DD-6BCD-BEB292E34311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8:22.478" v="100" actId="1410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7:25.053" v="95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2BCCE28A-D2BF-FDEC-F8B1-3A82EA74E4F5}" dt="2024-03-29T18:17:16.755" v="90"/>
          <ac:picMkLst>
            <pc:docMk/>
            <pc:sldMk cId="874537381" sldId="962"/>
            <ac:picMk id="2" creationId="{9B8F4C84-C7B4-A400-DF61-919C7F27491E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7:25.053" v="95" actId="1076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05:06.218" v="16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2BCCE28A-D2BF-FDEC-F8B1-3A82EA74E4F5}" dt="2024-03-29T18:03:30.604" v="10" actId="20577"/>
          <ac:spMkLst>
            <pc:docMk/>
            <pc:sldMk cId="1515340970" sldId="966"/>
            <ac:spMk id="13" creationId="{1303D3B0-C179-94DF-097B-8D36ACD2B302}"/>
          </ac:spMkLst>
        </pc:spChg>
        <pc:graphicFrameChg chg="add mod ord">
          <ac:chgData name="Matte, Simon (RTA)" userId="S::simon.matte@riotinto.com::bcc81ca6-bf01-4c04-9623-5d8bf0e1f987" providerId="AD" clId="Web-{2BCCE28A-D2BF-FDEC-F8B1-3A82EA74E4F5}" dt="2024-03-29T18:02:42.586" v="8" actId="14100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picChg chg="add mod ord">
          <ac:chgData name="Matte, Simon (RTA)" userId="S::simon.matte@riotinto.com::bcc81ca6-bf01-4c04-9623-5d8bf0e1f987" providerId="AD" clId="Web-{2BCCE28A-D2BF-FDEC-F8B1-3A82EA74E4F5}" dt="2024-03-29T18:05:06.218" v="16"/>
          <ac:picMkLst>
            <pc:docMk/>
            <pc:sldMk cId="1515340970" sldId="966"/>
            <ac:picMk id="5" creationId="{493D0836-CC95-5C89-A7A2-FED2EA6ED8C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2:10.303" v="2"/>
          <ac:picMkLst>
            <pc:docMk/>
            <pc:sldMk cId="1515340970" sldId="966"/>
            <ac:picMk id="6" creationId="{0A6B99A9-868C-9B0D-762C-D0288FAF4CC3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311" v="11"/>
          <ac:picMkLst>
            <pc:docMk/>
            <pc:sldMk cId="1515340970" sldId="966"/>
            <ac:picMk id="15" creationId="{32489822-FAF2-F861-F480-66FB14935D64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905" v="12"/>
          <ac:picMkLst>
            <pc:docMk/>
            <pc:sldMk cId="1515340970" sldId="966"/>
            <ac:picMk id="17" creationId="{9999B653-07D1-C0C1-690D-FED0B44C37B9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6:02.767" v="113" actId="1076"/>
        <pc:sldMkLst>
          <pc:docMk/>
          <pc:sldMk cId="1883402148" sldId="969"/>
        </pc:sldMkLst>
        <pc:picChg chg="add mod ord">
          <ac:chgData name="Matte, Simon (RTA)" userId="S::simon.matte@riotinto.com::bcc81ca6-bf01-4c04-9623-5d8bf0e1f987" providerId="AD" clId="Web-{2BCCE28A-D2BF-FDEC-F8B1-3A82EA74E4F5}" dt="2024-03-29T18:23:00.679" v="109" actId="14100"/>
          <ac:picMkLst>
            <pc:docMk/>
            <pc:sldMk cId="1883402148" sldId="969"/>
            <ac:picMk id="2" creationId="{26423373-7412-FEF1-B417-29DB701D9E99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6:02.767" v="113" actId="1076"/>
          <ac:picMkLst>
            <pc:docMk/>
            <pc:sldMk cId="1883402148" sldId="969"/>
            <ac:picMk id="5" creationId="{2F0B228A-2099-56E5-5B81-9B04BC036CF6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2:46.335" v="104"/>
          <ac:picMkLst>
            <pc:docMk/>
            <pc:sldMk cId="1883402148" sldId="969"/>
            <ac:picMk id="6" creationId="{BD68A0E0-1910-D088-CA52-69AE46A580CF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5:53.860" v="110"/>
          <ac:picMkLst>
            <pc:docMk/>
            <pc:sldMk cId="1883402148" sldId="969"/>
            <ac:picMk id="7" creationId="{9718A0AA-9D04-2AD0-F787-7B848E7E03B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7:53.522" v="119" actId="1076"/>
        <pc:sldMkLst>
          <pc:docMk/>
          <pc:sldMk cId="105855368" sldId="976"/>
        </pc:sldMkLst>
        <pc:picChg chg="add mod ord">
          <ac:chgData name="Matte, Simon (RTA)" userId="S::simon.matte@riotinto.com::bcc81ca6-bf01-4c04-9623-5d8bf0e1f987" providerId="AD" clId="Web-{2BCCE28A-D2BF-FDEC-F8B1-3A82EA74E4F5}" dt="2024-03-29T18:27:53.522" v="119" actId="1076"/>
          <ac:picMkLst>
            <pc:docMk/>
            <pc:sldMk cId="105855368" sldId="976"/>
            <ac:picMk id="2" creationId="{BFCCCDA4-5AB1-EFF4-87D5-E481F38BF490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7:35.287" v="114"/>
          <ac:picMkLst>
            <pc:docMk/>
            <pc:sldMk cId="105855368" sldId="976"/>
            <ac:picMk id="10" creationId="{115B0067-6388-1367-686B-CF8A08C713D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44.875" v="138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2BCCE28A-D2BF-FDEC-F8B1-3A82EA74E4F5}" dt="2024-03-29T18:30:36.875" v="135"/>
          <ac:picMkLst>
            <pc:docMk/>
            <pc:sldMk cId="1532218750" sldId="977"/>
            <ac:picMk id="2" creationId="{176F01E9-8CDE-7307-311D-39E5BB465F2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44.875" v="138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delSp mod modShow">
        <pc:chgData name="Matte, Simon (RTA)" userId="S::simon.matte@riotinto.com::bcc81ca6-bf01-4c04-9623-5d8bf0e1f987" providerId="AD" clId="Web-{2BCCE28A-D2BF-FDEC-F8B1-3A82EA74E4F5}" dt="2024-03-29T18:16:26.394" v="89"/>
        <pc:sldMkLst>
          <pc:docMk/>
          <pc:sldMk cId="2776444359" sldId="981"/>
        </pc:sldMkLst>
        <pc:picChg chg="del">
          <ac:chgData name="Matte, Simon (RTA)" userId="S::simon.matte@riotinto.com::bcc81ca6-bf01-4c04-9623-5d8bf0e1f987" providerId="AD" clId="Web-{2BCCE28A-D2BF-FDEC-F8B1-3A82EA74E4F5}" dt="2024-03-29T18:16:26.394" v="89"/>
          <ac:picMkLst>
            <pc:docMk/>
            <pc:sldMk cId="2776444359" sldId="981"/>
            <ac:picMk id="6" creationId="{D3AC9555-431C-6138-F09E-41F8E49A26F1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6:08.643" v="87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2BCCE28A-D2BF-FDEC-F8B1-3A82EA74E4F5}" dt="2024-03-29T18:16:08.643" v="87" actId="20577"/>
          <ac:spMkLst>
            <pc:docMk/>
            <pc:sldMk cId="3776698817" sldId="982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07.046" v="79" actId="20577"/>
          <ac:spMkLst>
            <pc:docMk/>
            <pc:sldMk cId="3776698817" sldId="982"/>
            <ac:spMk id="34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25.265" v="83" actId="20577"/>
          <ac:spMkLst>
            <pc:docMk/>
            <pc:sldMk cId="3776698817" sldId="982"/>
            <ac:spMk id="35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2BCCE28A-D2BF-FDEC-F8B1-3A82EA74E4F5}" dt="2024-03-29T18:14:58.920" v="73" actId="1076"/>
          <ac:picMkLst>
            <pc:docMk/>
            <pc:sldMk cId="3776698817" sldId="982"/>
            <ac:picMk id="2" creationId="{D27AFD0C-C20F-D6CE-9F18-3DA3975C073E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4:58.873" v="72" actId="1076"/>
          <ac:picMkLst>
            <pc:docMk/>
            <pc:sldMk cId="3776698817" sldId="982"/>
            <ac:picMk id="5" creationId="{9D16AD87-1481-7D83-CBA1-E266A137CC34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5:03.530" v="76" actId="1076"/>
          <ac:picMkLst>
            <pc:docMk/>
            <pc:sldMk cId="3776698817" sldId="982"/>
            <ac:picMk id="6" creationId="{5279481B-79F9-6127-3627-B9C2AF89D40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3:57.167" v="57"/>
          <ac:picMkLst>
            <pc:docMk/>
            <pc:sldMk cId="3776698817" sldId="982"/>
            <ac:picMk id="8" creationId="{EE1FC411-71B3-F64F-76FB-739D0F78A517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4:38.466" v="65"/>
          <ac:picMkLst>
            <pc:docMk/>
            <pc:sldMk cId="3776698817" sldId="982"/>
            <ac:picMk id="10" creationId="{E24BD951-FABE-87CE-9FF8-2CABB78B8038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4:58.936" v="75" actId="1076"/>
          <ac:picMkLst>
            <pc:docMk/>
            <pc:sldMk cId="3776698817" sldId="982"/>
            <ac:picMk id="12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2:48.507" v="56"/>
        <pc:sldMkLst>
          <pc:docMk/>
          <pc:sldMk cId="2369418929" sldId="983"/>
        </pc:sldMkLst>
        <pc:graphicFrameChg chg="mod modGraphic">
          <ac:chgData name="Matte, Simon (RTA)" userId="S::simon.matte@riotinto.com::bcc81ca6-bf01-4c04-9623-5d8bf0e1f987" providerId="AD" clId="Web-{2BCCE28A-D2BF-FDEC-F8B1-3A82EA74E4F5}" dt="2024-03-29T18:12:48.507" v="56"/>
          <ac:graphicFrameMkLst>
            <pc:docMk/>
            <pc:sldMk cId="2369418929" sldId="983"/>
            <ac:graphicFrameMk id="9" creationId="{00000000-0000-0000-0000-000000000000}"/>
          </ac:graphicFrameMkLst>
        </pc:graphicFrameChg>
        <pc:picChg chg="add mod">
          <ac:chgData name="Matte, Simon (RTA)" userId="S::simon.matte@riotinto.com::bcc81ca6-bf01-4c04-9623-5d8bf0e1f987" providerId="AD" clId="Web-{2BCCE28A-D2BF-FDEC-F8B1-3A82EA74E4F5}" dt="2024-03-29T18:12:22.084" v="34" actId="14100"/>
          <ac:picMkLst>
            <pc:docMk/>
            <pc:sldMk cId="2369418929" sldId="983"/>
            <ac:picMk id="5" creationId="{F83B0355-44A1-D883-74F3-E7860192184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2:12.162" v="29"/>
          <ac:picMkLst>
            <pc:docMk/>
            <pc:sldMk cId="2369418929" sldId="983"/>
            <ac:picMk id="11" creationId="{A31753A3-E7DA-919C-35E3-6E17B68928B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1:14.081" v="28" actId="2057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BCCE28A-D2BF-FDEC-F8B1-3A82EA74E4F5}" dt="2024-03-29T18:11:14.081" v="28" actId="20577"/>
          <ac:spMkLst>
            <pc:docMk/>
            <pc:sldMk cId="3516754336" sldId="984"/>
            <ac:spMk id="9" creationId="{00000000-0000-0000-0000-000000000000}"/>
          </ac:spMkLst>
        </pc:spChg>
        <pc:picChg chg="add mod">
          <ac:chgData name="Matte, Simon (RTA)" userId="S::simon.matte@riotinto.com::bcc81ca6-bf01-4c04-9623-5d8bf0e1f987" providerId="AD" clId="Web-{2BCCE28A-D2BF-FDEC-F8B1-3A82EA74E4F5}" dt="2024-03-29T18:07:14.318" v="21" actId="14100"/>
          <ac:picMkLst>
            <pc:docMk/>
            <pc:sldMk cId="3516754336" sldId="984"/>
            <ac:picMk id="5" creationId="{292A1C7F-A02A-DC13-E4EB-18D37D5DC49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1:02.018" v="26" actId="14100"/>
          <ac:picMkLst>
            <pc:docMk/>
            <pc:sldMk cId="3516754336" sldId="984"/>
            <ac:picMk id="6" creationId="{A398E7A6-596A-8603-6B8B-1D9FD402BEDA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7:03.177" v="17"/>
          <ac:picMkLst>
            <pc:docMk/>
            <pc:sldMk cId="3516754336" sldId="984"/>
            <ac:picMk id="8" creationId="{E68DA41E-5C4F-03C8-8A7D-B7E2FAF7A09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0:50.876" v="22"/>
          <ac:picMkLst>
            <pc:docMk/>
            <pc:sldMk cId="3516754336" sldId="984"/>
            <ac:picMk id="10" creationId="{479B147D-71CE-DA2A-0A9C-A917F5E3B2D2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22.233" v="134" actId="14100"/>
        <pc:sldMkLst>
          <pc:docMk/>
          <pc:sldMk cId="1352878891" sldId="988"/>
        </pc:sldMkLst>
        <pc:picChg chg="del">
          <ac:chgData name="Matte, Simon (RTA)" userId="S::simon.matte@riotinto.com::bcc81ca6-bf01-4c04-9623-5d8bf0e1f987" providerId="AD" clId="Web-{2BCCE28A-D2BF-FDEC-F8B1-3A82EA74E4F5}" dt="2024-03-29T18:29:40.028" v="125"/>
          <ac:picMkLst>
            <pc:docMk/>
            <pc:sldMk cId="1352878891" sldId="988"/>
            <ac:picMk id="2" creationId="{06433A5D-4EDA-59BB-E4F6-90DCCEA12913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22.233" v="134" actId="14100"/>
          <ac:picMkLst>
            <pc:docMk/>
            <pc:sldMk cId="1352878891" sldId="988"/>
            <ac:picMk id="5" creationId="{0E378D9A-3540-B21A-DD12-B656FADD3D7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19.311" v="133" actId="14100"/>
          <ac:picMkLst>
            <pc:docMk/>
            <pc:sldMk cId="1352878891" sldId="988"/>
            <ac:picMk id="6" creationId="{68973902-AACB-967B-B7A0-7C84D1432989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30:08.779" v="129"/>
          <ac:picMkLst>
            <pc:docMk/>
            <pc:sldMk cId="1352878891" sldId="988"/>
            <ac:picMk id="9" creationId="{FFDE4417-E330-90E8-56EE-336E79DFF3CF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8:27.321" v="124" actId="20577"/>
        <pc:sldMkLst>
          <pc:docMk/>
          <pc:sldMk cId="4071730114" sldId="990"/>
        </pc:sldMkLst>
        <pc:spChg chg="mod">
          <ac:chgData name="Matte, Simon (RTA)" userId="S::simon.matte@riotinto.com::bcc81ca6-bf01-4c04-9623-5d8bf0e1f987" providerId="AD" clId="Web-{2BCCE28A-D2BF-FDEC-F8B1-3A82EA74E4F5}" dt="2024-03-29T18:28:27.321" v="124" actId="20577"/>
          <ac:spMkLst>
            <pc:docMk/>
            <pc:sldMk cId="4071730114" sldId="990"/>
            <ac:spMk id="2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28:15.336" v="120"/>
          <ac:picMkLst>
            <pc:docMk/>
            <pc:sldMk cId="4071730114" sldId="990"/>
            <ac:picMk id="2" creationId="{A304DBC5-DC51-3BA1-2381-21D813C4DB7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8:23.915" v="123" actId="1076"/>
          <ac:picMkLst>
            <pc:docMk/>
            <pc:sldMk cId="4071730114" sldId="990"/>
            <ac:picMk id="5" creationId="{9BEBB757-CAA6-EDE0-F9B5-C68D36035661}"/>
          </ac:picMkLst>
        </pc:picChg>
      </pc:sldChg>
    </pc:docChg>
  </pc:docChgLst>
  <pc:docChgLst>
    <pc:chgData name="Mercier, Alec  (RTA)" userId="2862a2e2-4dcc-41e1-99fb-56d2caa58ce6" providerId="ADAL" clId="{D505BD56-B365-4BAF-AEA3-46FE0FC04F52}"/>
    <pc:docChg chg="modSld">
      <pc:chgData name="Mercier, Alec  (RTA)" userId="2862a2e2-4dcc-41e1-99fb-56d2caa58ce6" providerId="ADAL" clId="{D505BD56-B365-4BAF-AEA3-46FE0FC04F52}" dt="2024-03-29T19:06:49.370" v="0"/>
      <pc:docMkLst>
        <pc:docMk/>
      </pc:docMkLst>
      <pc:sldChg chg="modCm">
        <pc:chgData name="Mercier, Alec  (RTA)" userId="2862a2e2-4dcc-41e1-99fb-56d2caa58ce6" providerId="ADAL" clId="{D505BD56-B365-4BAF-AEA3-46FE0FC04F52}" dt="2024-03-29T19:06:49.370" v="0"/>
        <pc:sldMkLst>
          <pc:docMk/>
          <pc:sldMk cId="3516754336" sldId="984"/>
        </pc:sldMkLst>
      </pc:sldChg>
    </pc:docChg>
  </pc:docChgLst>
  <pc:docChgLst>
    <pc:chgData name="Matte, Simon (RTA)" userId="S::simon.matte@riotinto.com::bcc81ca6-bf01-4c04-9623-5d8bf0e1f987" providerId="AD" clId="Web-{3373503C-9576-1DFC-E100-A5D8223D4408}"/>
    <pc:docChg chg="modSld">
      <pc:chgData name="Matte, Simon (RTA)" userId="S::simon.matte@riotinto.com::bcc81ca6-bf01-4c04-9623-5d8bf0e1f987" providerId="AD" clId="Web-{3373503C-9576-1DFC-E100-A5D8223D4408}" dt="2024-04-03T13:51:41.785" v="108" actId="1076"/>
      <pc:docMkLst>
        <pc:docMk/>
      </pc:docMkLst>
      <pc:sldChg chg="addSp delSp modSp">
        <pc:chgData name="Matte, Simon (RTA)" userId="S::simon.matte@riotinto.com::bcc81ca6-bf01-4c04-9623-5d8bf0e1f987" providerId="AD" clId="Web-{3373503C-9576-1DFC-E100-A5D8223D4408}" dt="2024-04-03T13:51:41.785" v="108" actId="1076"/>
        <pc:sldMkLst>
          <pc:docMk/>
          <pc:sldMk cId="2061405152" sldId="945"/>
        </pc:sldMkLst>
        <pc:spChg chg="add mod">
          <ac:chgData name="Matte, Simon (RTA)" userId="S::simon.matte@riotinto.com::bcc81ca6-bf01-4c04-9623-5d8bf0e1f987" providerId="AD" clId="Web-{3373503C-9576-1DFC-E100-A5D8223D4408}" dt="2024-04-03T13:51:35.331" v="106" actId="1076"/>
          <ac:spMkLst>
            <pc:docMk/>
            <pc:sldMk cId="2061405152" sldId="945"/>
            <ac:spMk id="8" creationId="{A0C0AA00-42EE-973F-2A22-8D982AD2CCE2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3:23:32.838" v="49"/>
          <ac:spMkLst>
            <pc:docMk/>
            <pc:sldMk cId="2061405152" sldId="945"/>
            <ac:spMk id="15" creationId="{43F41213-B07D-3972-EFCA-10292C4FCEBB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37.753" v="107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41.785" v="108" actId="1076"/>
          <ac:spMkLst>
            <pc:docMk/>
            <pc:sldMk cId="2061405152" sldId="945"/>
            <ac:spMk id="25" creationId="{1D0C6096-27B9-041C-0B57-0CE84E7A1E59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51:33.284" v="105" actId="1076"/>
          <ac:picMkLst>
            <pc:docMk/>
            <pc:sldMk cId="2061405152" sldId="945"/>
            <ac:picMk id="2" creationId="{93565177-BADF-3817-74F1-732B883D6285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23:32.995" v="5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39:51.277" v="77"/>
        <pc:sldMkLst>
          <pc:docMk/>
          <pc:sldMk cId="874537381" sldId="962"/>
        </pc:sldMkLst>
        <pc:spChg chg="del">
          <ac:chgData name="Matte, Simon (RTA)" userId="S::simon.matte@riotinto.com::bcc81ca6-bf01-4c04-9623-5d8bf0e1f987" providerId="AD" clId="Web-{3373503C-9576-1DFC-E100-A5D8223D4408}" dt="2024-04-03T13:39:51.277" v="77"/>
          <ac:spMkLst>
            <pc:docMk/>
            <pc:sldMk cId="874537381" sldId="962"/>
            <ac:spMk id="6" creationId="{43F41213-B07D-3972-EFCA-10292C4FCEBB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39:48.527" v="76"/>
          <ac:picMkLst>
            <pc:docMk/>
            <pc:sldMk cId="874537381" sldId="962"/>
            <ac:picMk id="2" creationId="{12E62B3E-C3C0-537C-8649-3D6FF834AEB3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39:34.651" v="71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36:09.055" v="29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3373503C-9576-1DFC-E100-A5D8223D4408}" dt="2024-04-03T12:36:09.055" v="29" actId="20577"/>
          <ac:spMkLst>
            <pc:docMk/>
            <pc:sldMk cId="1515340970" sldId="966"/>
            <ac:spMk id="8" creationId="{5AE774BE-C8EF-3DD3-707B-4E613CE4CB81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2:33:16.846" v="9"/>
          <ac:spMkLst>
            <pc:docMk/>
            <pc:sldMk cId="1515340970" sldId="966"/>
            <ac:spMk id="9" creationId="{B170D08B-047B-875C-E5D2-98DB839329DA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2:34:23.802" v="12" actId="20577"/>
          <ac:spMkLst>
            <pc:docMk/>
            <pc:sldMk cId="1515340970" sldId="966"/>
            <ac:spMk id="13" creationId="{1303D3B0-C179-94DF-097B-8D36ACD2B302}"/>
          </ac:spMkLst>
        </pc:spChg>
        <pc:graphicFrameChg chg="del">
          <ac:chgData name="Matte, Simon (RTA)" userId="S::simon.matte@riotinto.com::bcc81ca6-bf01-4c04-9623-5d8bf0e1f987" providerId="AD" clId="Web-{3373503C-9576-1DFC-E100-A5D8223D4408}" dt="2024-04-03T12:32:55.674" v="3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graphicFrameChg chg="add mod ord">
          <ac:chgData name="Matte, Simon (RTA)" userId="S::simon.matte@riotinto.com::bcc81ca6-bf01-4c04-9623-5d8bf0e1f987" providerId="AD" clId="Web-{3373503C-9576-1DFC-E100-A5D8223D4408}" dt="2024-04-03T12:33:15.159" v="8" actId="1076"/>
          <ac:graphicFrameMkLst>
            <pc:docMk/>
            <pc:sldMk cId="1515340970" sldId="966"/>
            <ac:graphicFrameMk id="5" creationId="{00000000-0008-0000-0400-000002000000}"/>
          </ac:graphicFrameMkLst>
        </pc:graphicFrameChg>
      </pc:sldChg>
      <pc:sldChg chg="addSp delSp modSp">
        <pc:chgData name="Matte, Simon (RTA)" userId="S::simon.matte@riotinto.com::bcc81ca6-bf01-4c04-9623-5d8bf0e1f987" providerId="AD" clId="Web-{3373503C-9576-1DFC-E100-A5D8223D4408}" dt="2024-04-03T13:43:09.518" v="84" actId="14100"/>
        <pc:sldMkLst>
          <pc:docMk/>
          <pc:sldMk cId="1883402148" sldId="969"/>
        </pc:sldMkLst>
        <pc:spChg chg="del">
          <ac:chgData name="Matte, Simon (RTA)" userId="S::simon.matte@riotinto.com::bcc81ca6-bf01-4c04-9623-5d8bf0e1f987" providerId="AD" clId="Web-{3373503C-9576-1DFC-E100-A5D8223D4408}" dt="2024-04-03T13:43:03.955" v="82"/>
          <ac:spMkLst>
            <pc:docMk/>
            <pc:sldMk cId="1883402148" sldId="969"/>
            <ac:spMk id="6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09.518" v="84" actId="14100"/>
          <ac:picMkLst>
            <pc:docMk/>
            <pc:sldMk cId="1883402148" sldId="969"/>
            <ac:picMk id="2" creationId="{682EAF56-03A0-0BAC-AC02-A14D8D88EBE7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2:53.236" v="78"/>
          <ac:picMkLst>
            <pc:docMk/>
            <pc:sldMk cId="1883402148" sldId="969"/>
            <ac:picMk id="5" creationId="{2F0B228A-2099-56E5-5B81-9B04BC036CF6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7:11.448" v="103" actId="1076"/>
        <pc:sldMkLst>
          <pc:docMk/>
          <pc:sldMk cId="1532218750" sldId="977"/>
        </pc:sldMkLst>
        <pc:spChg chg="del">
          <ac:chgData name="Matte, Simon (RTA)" userId="S::simon.matte@riotinto.com::bcc81ca6-bf01-4c04-9623-5d8bf0e1f987" providerId="AD" clId="Web-{3373503C-9576-1DFC-E100-A5D8223D4408}" dt="2024-04-03T13:46:32.228" v="98"/>
          <ac:spMkLst>
            <pc:docMk/>
            <pc:sldMk cId="1532218750" sldId="977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6:56.400" v="102" actId="1076"/>
          <ac:picMkLst>
            <pc:docMk/>
            <pc:sldMk cId="1532218750" sldId="977"/>
            <ac:picMk id="2" creationId="{2A435D13-F2E8-9DEC-2BB9-9888F7E7FEB8}"/>
          </ac:picMkLst>
        </pc:picChg>
        <pc:picChg chg="mod">
          <ac:chgData name="Matte, Simon (RTA)" userId="S::simon.matte@riotinto.com::bcc81ca6-bf01-4c04-9623-5d8bf0e1f987" providerId="AD" clId="Web-{3373503C-9576-1DFC-E100-A5D8223D4408}" dt="2024-04-03T13:47:11.448" v="103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4:44.162" v="97" actId="14100"/>
        <pc:sldMkLst>
          <pc:docMk/>
          <pc:sldMk cId="1352878891" sldId="988"/>
        </pc:sldMkLst>
        <pc:spChg chg="del">
          <ac:chgData name="Matte, Simon (RTA)" userId="S::simon.matte@riotinto.com::bcc81ca6-bf01-4c04-9623-5d8bf0e1f987" providerId="AD" clId="Web-{3373503C-9576-1DFC-E100-A5D8223D4408}" dt="2024-04-03T13:44:29.724" v="91"/>
          <ac:spMkLst>
            <pc:docMk/>
            <pc:sldMk cId="1352878891" sldId="988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06:17.742" v="44" actId="14100"/>
          <ac:picMkLst>
            <pc:docMk/>
            <pc:sldMk cId="1352878891" sldId="988"/>
            <ac:picMk id="2" creationId="{62F60D26-3ECE-8FA5-9336-0DB237A2B17E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4:30.364" v="92"/>
          <ac:picMkLst>
            <pc:docMk/>
            <pc:sldMk cId="1352878891" sldId="988"/>
            <ac:picMk id="5" creationId="{0E378D9A-3540-B21A-DD12-B656FADD3D76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03:59.501" v="37"/>
          <ac:picMkLst>
            <pc:docMk/>
            <pc:sldMk cId="1352878891" sldId="988"/>
            <ac:picMk id="6" creationId="{68973902-AACB-967B-B7A0-7C84D1432989}"/>
          </ac:picMkLst>
        </pc:picChg>
        <pc:picChg chg="add mod">
          <ac:chgData name="Matte, Simon (RTA)" userId="S::simon.matte@riotinto.com::bcc81ca6-bf01-4c04-9623-5d8bf0e1f987" providerId="AD" clId="Web-{3373503C-9576-1DFC-E100-A5D8223D4408}" dt="2024-04-03T13:44:44.162" v="97" actId="14100"/>
          <ac:picMkLst>
            <pc:docMk/>
            <pc:sldMk cId="1352878891" sldId="988"/>
            <ac:picMk id="6" creationId="{D19E856E-6646-5E01-F99D-C5579990A95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3:54.285" v="90" actId="14100"/>
        <pc:sldMkLst>
          <pc:docMk/>
          <pc:sldMk cId="4071730114" sldId="990"/>
        </pc:sldMkLst>
        <pc:spChg chg="del">
          <ac:chgData name="Matte, Simon (RTA)" userId="S::simon.matte@riotinto.com::bcc81ca6-bf01-4c04-9623-5d8bf0e1f987" providerId="AD" clId="Web-{3373503C-9576-1DFC-E100-A5D8223D4408}" dt="2024-04-03T13:43:44.628" v="87"/>
          <ac:spMkLst>
            <pc:docMk/>
            <pc:sldMk cId="4071730114" sldId="990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54.285" v="90" actId="14100"/>
          <ac:picMkLst>
            <pc:docMk/>
            <pc:sldMk cId="4071730114" sldId="990"/>
            <ac:picMk id="2" creationId="{22CA7943-402D-47CF-C460-0FEC84344D7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3:48.113" v="88"/>
          <ac:picMkLst>
            <pc:docMk/>
            <pc:sldMk cId="4071730114" sldId="990"/>
            <ac:picMk id="5" creationId="{9BEBB757-CAA6-EDE0-F9B5-C68D3603566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40:20.907" v="36"/>
        <pc:sldMkLst>
          <pc:docMk/>
          <pc:sldMk cId="1131082201" sldId="991"/>
        </pc:sldMkLst>
        <pc:spChg chg="del">
          <ac:chgData name="Matte, Simon (RTA)" userId="S::simon.matte@riotinto.com::bcc81ca6-bf01-4c04-9623-5d8bf0e1f987" providerId="AD" clId="Web-{3373503C-9576-1DFC-E100-A5D8223D4408}" dt="2024-04-03T12:40:20.907" v="36"/>
          <ac:spMkLst>
            <pc:docMk/>
            <pc:sldMk cId="1131082201" sldId="991"/>
            <ac:spMk id="8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2:40:16.672" v="35" actId="1076"/>
          <ac:picMkLst>
            <pc:docMk/>
            <pc:sldMk cId="1131082201" sldId="991"/>
            <ac:picMk id="2" creationId="{B77FCA74-7538-813F-6880-54DA593A664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2:39:59.359" v="3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Matte, Simon (RTA)" userId="S::simon.matte@riotinto.com::bcc81ca6-bf01-4c04-9623-5d8bf0e1f987" providerId="AD" clId="Web-{121EE3E9-522C-4927-CEE6-581233F33110}"/>
    <pc:docChg chg="modSld">
      <pc:chgData name="Matte, Simon (RTA)" userId="S::simon.matte@riotinto.com::bcc81ca6-bf01-4c04-9623-5d8bf0e1f987" providerId="AD" clId="Web-{121EE3E9-522C-4927-CEE6-581233F33110}" dt="2024-03-29T18:32:05.207" v="1" actId="20577"/>
      <pc:docMkLst>
        <pc:docMk/>
      </pc:docMkLst>
      <pc:sldChg chg="modSp">
        <pc:chgData name="Matte, Simon (RTA)" userId="S::simon.matte@riotinto.com::bcc81ca6-bf01-4c04-9623-5d8bf0e1f987" providerId="AD" clId="Web-{121EE3E9-522C-4927-CEE6-581233F33110}" dt="2024-03-29T18:32:05.20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121EE3E9-522C-4927-CEE6-581233F33110}" dt="2024-03-29T18:32:05.207" v="1" actId="20577"/>
          <ac:spMkLst>
            <pc:docMk/>
            <pc:sldMk cId="864160955" sldId="594"/>
            <ac:spMk id="4" creationId="{F6087518-80CB-45D0-BEFF-B0FFBCF74510}"/>
          </ac:spMkLst>
        </pc:spChg>
      </pc:sldChg>
    </pc:docChg>
  </pc:docChgLst>
  <pc:docChgLst>
    <pc:chgData name="Matte, Simon (RTA)" userId="S::simon.matte@riotinto.com::bcc81ca6-bf01-4c04-9623-5d8bf0e1f987" providerId="AD" clId="Web-{9C4A5B57-72D8-8837-140B-CF2F8C213F38}"/>
    <pc:docChg chg="modSld">
      <pc:chgData name="Matte, Simon (RTA)" userId="S::simon.matte@riotinto.com::bcc81ca6-bf01-4c04-9623-5d8bf0e1f987" providerId="AD" clId="Web-{9C4A5B57-72D8-8837-140B-CF2F8C213F38}" dt="2024-04-03T14:34:38.785" v="17" actId="1076"/>
      <pc:docMkLst>
        <pc:docMk/>
      </pc:docMkLst>
      <pc:sldChg chg="addSp delSp modSp">
        <pc:chgData name="Matte, Simon (RTA)" userId="S::simon.matte@riotinto.com::bcc81ca6-bf01-4c04-9623-5d8bf0e1f987" providerId="AD" clId="Web-{9C4A5B57-72D8-8837-140B-CF2F8C213F38}" dt="2024-04-03T14:26:17.003" v="11" actId="1076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9C4A5B57-72D8-8837-140B-CF2F8C213F38}" dt="2024-04-03T14:26:07.019" v="7" actId="1076"/>
          <ac:spMkLst>
            <pc:docMk/>
            <pc:sldMk cId="2061405152" sldId="945"/>
            <ac:spMk id="8" creationId="{A0C0AA00-42EE-973F-2A22-8D982AD2CCE2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08.253" v="8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13.535" v="10" actId="20577"/>
          <ac:spMkLst>
            <pc:docMk/>
            <pc:sldMk cId="2061405152" sldId="945"/>
            <ac:spMk id="25" creationId="{1D0C6096-27B9-041C-0B57-0CE84E7A1E59}"/>
          </ac:spMkLst>
        </pc:spChg>
        <pc:grpChg chg="mod">
          <ac:chgData name="Matte, Simon (RTA)" userId="S::simon.matte@riotinto.com::bcc81ca6-bf01-4c04-9623-5d8bf0e1f987" providerId="AD" clId="Web-{9C4A5B57-72D8-8837-140B-CF2F8C213F38}" dt="2024-04-03T14:26:17.003" v="11" actId="1076"/>
          <ac:grpSpMkLst>
            <pc:docMk/>
            <pc:sldMk cId="2061405152" sldId="945"/>
            <ac:grpSpMk id="5" creationId="{6D4FA97E-8001-F460-023A-4EC4F3A5DB6E}"/>
          </ac:grpSpMkLst>
        </pc:grpChg>
        <pc:picChg chg="del">
          <ac:chgData name="Matte, Simon (RTA)" userId="S::simon.matte@riotinto.com::bcc81ca6-bf01-4c04-9623-5d8bf0e1f987" providerId="AD" clId="Web-{9C4A5B57-72D8-8837-140B-CF2F8C213F38}" dt="2024-04-03T14:25:45.674" v="0"/>
          <ac:picMkLst>
            <pc:docMk/>
            <pc:sldMk cId="2061405152" sldId="945"/>
            <ac:picMk id="2" creationId="{93565177-BADF-3817-74F1-732B883D6285}"/>
          </ac:picMkLst>
        </pc:picChg>
        <pc:picChg chg="add mod ord">
          <ac:chgData name="Matte, Simon (RTA)" userId="S::simon.matte@riotinto.com::bcc81ca6-bf01-4c04-9623-5d8bf0e1f987" providerId="AD" clId="Web-{9C4A5B57-72D8-8837-140B-CF2F8C213F38}" dt="2024-04-03T14:25:58.393" v="5" actId="14100"/>
          <ac:picMkLst>
            <pc:docMk/>
            <pc:sldMk cId="2061405152" sldId="945"/>
            <ac:picMk id="7" creationId="{CE5F4BC2-A826-8814-2C73-BB2515E49800}"/>
          </ac:picMkLst>
        </pc:picChg>
      </pc:sldChg>
      <pc:sldChg chg="addSp delSp modSp">
        <pc:chgData name="Matte, Simon (RTA)" userId="S::simon.matte@riotinto.com::bcc81ca6-bf01-4c04-9623-5d8bf0e1f987" providerId="AD" clId="Web-{9C4A5B57-72D8-8837-140B-CF2F8C213F38}" dt="2024-04-03T14:34:38.785" v="17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9C4A5B57-72D8-8837-140B-CF2F8C213F38}" dt="2024-04-03T14:34:35.504" v="16"/>
          <ac:picMkLst>
            <pc:docMk/>
            <pc:sldMk cId="874537381" sldId="962"/>
            <ac:picMk id="2" creationId="{12E62B3E-C3C0-537C-8649-3D6FF834AEB3}"/>
          </ac:picMkLst>
        </pc:picChg>
        <pc:picChg chg="add mod">
          <ac:chgData name="Matte, Simon (RTA)" userId="S::simon.matte@riotinto.com::bcc81ca6-bf01-4c04-9623-5d8bf0e1f987" providerId="AD" clId="Web-{9C4A5B57-72D8-8837-140B-CF2F8C213F38}" dt="2024-04-03T14:34:38.785" v="17" actId="1076"/>
          <ac:picMkLst>
            <pc:docMk/>
            <pc:sldMk cId="874537381" sldId="962"/>
            <ac:picMk id="5" creationId="{FEE342A9-4D8F-9E69-D9B5-3C28FE51BD80}"/>
          </ac:picMkLst>
        </pc:picChg>
      </pc:sldChg>
    </pc:docChg>
  </pc:docChgLst>
  <pc:docChgLst>
    <pc:chgData name="Matte, Simon (RTA)" userId="S::simon.matte@riotinto.com::bcc81ca6-bf01-4c04-9623-5d8bf0e1f987" providerId="AD" clId="Web-{2FDF1FF8-E442-A2E5-7E6C-511F3645BBE2}"/>
    <pc:docChg chg="modSld">
      <pc:chgData name="Matte, Simon (RTA)" userId="S::simon.matte@riotinto.com::bcc81ca6-bf01-4c04-9623-5d8bf0e1f987" providerId="AD" clId="Web-{2FDF1FF8-E442-A2E5-7E6C-511F3645BBE2}" dt="2024-04-02T14:27:13.590" v="47"/>
      <pc:docMkLst>
        <pc:docMk/>
      </pc:docMkLst>
      <pc:sldChg chg="modSp">
        <pc:chgData name="Matte, Simon (RTA)" userId="S::simon.matte@riotinto.com::bcc81ca6-bf01-4c04-9623-5d8bf0e1f987" providerId="AD" clId="Web-{2FDF1FF8-E442-A2E5-7E6C-511F3645BBE2}" dt="2024-04-02T14:15:02.414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FDF1FF8-E442-A2E5-7E6C-511F3645BBE2}" dt="2024-04-02T14:15:02.414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">
        <pc:chgData name="Matte, Simon (RTA)" userId="S::simon.matte@riotinto.com::bcc81ca6-bf01-4c04-9623-5d8bf0e1f987" providerId="AD" clId="Web-{2FDF1FF8-E442-A2E5-7E6C-511F3645BBE2}" dt="2024-04-02T14:16:55.105" v="24"/>
        <pc:sldMkLst>
          <pc:docMk/>
          <pc:sldMk cId="1515340970" sldId="966"/>
        </pc:sldMkLst>
        <pc:spChg chg="add">
          <ac:chgData name="Matte, Simon (RTA)" userId="S::simon.matte@riotinto.com::bcc81ca6-bf01-4c04-9623-5d8bf0e1f987" providerId="AD" clId="Web-{2FDF1FF8-E442-A2E5-7E6C-511F3645BBE2}" dt="2024-04-02T14:16:55.105" v="24"/>
          <ac:spMkLst>
            <pc:docMk/>
            <pc:sldMk cId="1515340970" sldId="966"/>
            <ac:spMk id="9" creationId="{B170D08B-047B-875C-E5D2-98DB839329DA}"/>
          </ac:spMkLst>
        </pc:spChg>
      </pc:sldChg>
      <pc:sldChg chg="addSp delSp modSp">
        <pc:chgData name="Matte, Simon (RTA)" userId="S::simon.matte@riotinto.com::bcc81ca6-bf01-4c04-9623-5d8bf0e1f987" providerId="AD" clId="Web-{2FDF1FF8-E442-A2E5-7E6C-511F3645BBE2}" dt="2024-04-02T14:27:13.590" v="4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FDF1FF8-E442-A2E5-7E6C-511F3645BBE2}" dt="2024-04-02T14:27:05.199" v="46" actId="20577"/>
          <ac:spMkLst>
            <pc:docMk/>
            <pc:sldMk cId="3516754336" sldId="984"/>
            <ac:spMk id="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FDF1FF8-E442-A2E5-7E6C-511F3645BBE2}" dt="2024-04-02T14:25:47.837" v="25"/>
          <ac:picMkLst>
            <pc:docMk/>
            <pc:sldMk cId="3516754336" sldId="984"/>
            <ac:picMk id="6" creationId="{A398E7A6-596A-8603-6B8B-1D9FD402BEDA}"/>
          </ac:picMkLst>
        </pc:picChg>
        <pc:picChg chg="add mod">
          <ac:chgData name="Matte, Simon (RTA)" userId="S::simon.matte@riotinto.com::bcc81ca6-bf01-4c04-9623-5d8bf0e1f987" providerId="AD" clId="Web-{2FDF1FF8-E442-A2E5-7E6C-511F3645BBE2}" dt="2024-04-02T14:26:06.135" v="31" actId="1076"/>
          <ac:picMkLst>
            <pc:docMk/>
            <pc:sldMk cId="3516754336" sldId="984"/>
            <ac:picMk id="7" creationId="{C490A3CA-F1F0-77E5-2A79-DD3BB6E01830}"/>
          </ac:picMkLst>
        </pc:picChg>
        <pc:cxnChg chg="add">
          <ac:chgData name="Matte, Simon (RTA)" userId="S::simon.matte@riotinto.com::bcc81ca6-bf01-4c04-9623-5d8bf0e1f987" providerId="AD" clId="Web-{2FDF1FF8-E442-A2E5-7E6C-511F3645BBE2}" dt="2024-04-02T14:27:13.590" v="47"/>
          <ac:cxnSpMkLst>
            <pc:docMk/>
            <pc:sldMk cId="3516754336" sldId="984"/>
            <ac:cxnSpMk id="8" creationId="{9DEB9CFC-4903-0C5E-580C-B8FA410982B6}"/>
          </ac:cxnSpMkLst>
        </pc:cxnChg>
      </pc:sldChg>
      <pc:sldChg chg="addSp delSp modSp">
        <pc:chgData name="Matte, Simon (RTA)" userId="S::simon.matte@riotinto.com::bcc81ca6-bf01-4c04-9623-5d8bf0e1f987" providerId="AD" clId="Web-{2FDF1FF8-E442-A2E5-7E6C-511F3645BBE2}" dt="2024-04-02T14:16:42.542" v="23" actId="1076"/>
        <pc:sldMkLst>
          <pc:docMk/>
          <pc:sldMk cId="1131082201" sldId="991"/>
        </pc:sldMkLst>
        <pc:spChg chg="add del">
          <ac:chgData name="Matte, Simon (RTA)" userId="S::simon.matte@riotinto.com::bcc81ca6-bf01-4c04-9623-5d8bf0e1f987" providerId="AD" clId="Web-{2FDF1FF8-E442-A2E5-7E6C-511F3645BBE2}" dt="2024-04-02T14:15:32.509" v="3"/>
          <ac:spMkLst>
            <pc:docMk/>
            <pc:sldMk cId="1131082201" sldId="991"/>
            <ac:spMk id="2" creationId="{A2C949BA-B93C-9979-3854-F0F25FD4DC7F}"/>
          </ac:spMkLst>
        </pc:spChg>
        <pc:spChg chg="add del">
          <ac:chgData name="Matte, Simon (RTA)" userId="S::simon.matte@riotinto.com::bcc81ca6-bf01-4c04-9623-5d8bf0e1f987" providerId="AD" clId="Web-{2FDF1FF8-E442-A2E5-7E6C-511F3645BBE2}" dt="2024-04-02T14:15:49.994" v="5"/>
          <ac:spMkLst>
            <pc:docMk/>
            <pc:sldMk cId="1131082201" sldId="991"/>
            <ac:spMk id="6" creationId="{89074195-8EED-EFE4-396C-C2B58290B05C}"/>
          </ac:spMkLst>
        </pc:spChg>
        <pc:spChg chg="add mod">
          <ac:chgData name="Matte, Simon (RTA)" userId="S::simon.matte@riotinto.com::bcc81ca6-bf01-4c04-9623-5d8bf0e1f987" providerId="AD" clId="Web-{2FDF1FF8-E442-A2E5-7E6C-511F3645BBE2}" dt="2024-04-02T14:16:42.542" v="23" actId="1076"/>
          <ac:spMkLst>
            <pc:docMk/>
            <pc:sldMk cId="1131082201" sldId="991"/>
            <ac:spMk id="8" creationId="{43F41213-B07D-3972-EFCA-10292C4FCEBB}"/>
          </ac:spMkLst>
        </pc:spChg>
        <pc:picChg chg="ord">
          <ac:chgData name="Matte, Simon (RTA)" userId="S::simon.matte@riotinto.com::bcc81ca6-bf01-4c04-9623-5d8bf0e1f987" providerId="AD" clId="Web-{2FDF1FF8-E442-A2E5-7E6C-511F3645BBE2}" dt="2024-04-02T14:16:09.916" v="1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Matte, Simon (RTA)" userId="S::simon.matte@riotinto.com::bcc81ca6-bf01-4c04-9623-5d8bf0e1f987" providerId="AD" clId="Web-{14F82AF4-3789-F032-F50E-F6A54D635808}"/>
    <pc:docChg chg="modSld">
      <pc:chgData name="Matte, Simon (RTA)" userId="S::simon.matte@riotinto.com::bcc81ca6-bf01-4c04-9623-5d8bf0e1f987" providerId="AD" clId="Web-{14F82AF4-3789-F032-F50E-F6A54D635808}" dt="2024-04-02T20:19:13.269" v="0"/>
      <pc:docMkLst>
        <pc:docMk/>
      </pc:docMkLst>
      <pc:sldChg chg="modSp">
        <pc:chgData name="Matte, Simon (RTA)" userId="S::simon.matte@riotinto.com::bcc81ca6-bf01-4c04-9623-5d8bf0e1f987" providerId="AD" clId="Web-{14F82AF4-3789-F032-F50E-F6A54D635808}" dt="2024-04-02T20:19:13.269" v="0"/>
        <pc:sldMkLst>
          <pc:docMk/>
          <pc:sldMk cId="3516754336" sldId="984"/>
        </pc:sldMkLst>
        <pc:cxnChg chg="mod">
          <ac:chgData name="Matte, Simon (RTA)" userId="S::simon.matte@riotinto.com::bcc81ca6-bf01-4c04-9623-5d8bf0e1f987" providerId="AD" clId="Web-{14F82AF4-3789-F032-F50E-F6A54D635808}" dt="2024-04-02T20:19:13.269" v="0"/>
          <ac:cxnSpMkLst>
            <pc:docMk/>
            <pc:sldMk cId="3516754336" sldId="984"/>
            <ac:cxnSpMk id="10" creationId="{00000000-0000-0000-0000-000000000000}"/>
          </ac:cxnSpMkLst>
        </pc:cxnChg>
      </pc:sldChg>
    </pc:docChg>
  </pc:docChgLst>
  <pc:docChgLst>
    <pc:chgData name="Matte, Simon (RTA)" userId="S::simon.matte@riotinto.com::bcc81ca6-bf01-4c04-9623-5d8bf0e1f987" providerId="AD" clId="Web-{9FF1EFA2-136C-7998-34B2-C34C2E3DA7C8}"/>
    <pc:docChg chg="modSld">
      <pc:chgData name="Matte, Simon (RTA)" userId="S::simon.matte@riotinto.com::bcc81ca6-bf01-4c04-9623-5d8bf0e1f987" providerId="AD" clId="Web-{9FF1EFA2-136C-7998-34B2-C34C2E3DA7C8}" dt="2024-04-03T14:36:42.165" v="6"/>
      <pc:docMkLst>
        <pc:docMk/>
      </pc:docMkLst>
      <pc:sldChg chg="modSp">
        <pc:chgData name="Matte, Simon (RTA)" userId="S::simon.matte@riotinto.com::bcc81ca6-bf01-4c04-9623-5d8bf0e1f987" providerId="AD" clId="Web-{9FF1EFA2-136C-7998-34B2-C34C2E3DA7C8}" dt="2024-04-03T14:35:48.850" v="0" actId="1076"/>
        <pc:sldMkLst>
          <pc:docMk/>
          <pc:sldMk cId="874537381" sldId="962"/>
        </pc:sldMkLst>
        <pc:picChg chg="mod">
          <ac:chgData name="Matte, Simon (RTA)" userId="S::simon.matte@riotinto.com::bcc81ca6-bf01-4c04-9623-5d8bf0e1f987" providerId="AD" clId="Web-{9FF1EFA2-136C-7998-34B2-C34C2E3DA7C8}" dt="2024-04-03T14:35:48.850" v="0" actId="1076"/>
          <ac:picMkLst>
            <pc:docMk/>
            <pc:sldMk cId="874537381" sldId="962"/>
            <ac:picMk id="5" creationId="{FEE342A9-4D8F-9E69-D9B5-3C28FE51BD80}"/>
          </ac:picMkLst>
        </pc:picChg>
      </pc:sldChg>
      <pc:sldChg chg="addSp delSp modSp">
        <pc:chgData name="Matte, Simon (RTA)" userId="S::simon.matte@riotinto.com::bcc81ca6-bf01-4c04-9623-5d8bf0e1f987" providerId="AD" clId="Web-{9FF1EFA2-136C-7998-34B2-C34C2E3DA7C8}" dt="2024-04-03T14:36:35.399" v="5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9FF1EFA2-136C-7998-34B2-C34C2E3DA7C8}" dt="2024-04-03T14:36:33.133" v="4"/>
          <ac:picMkLst>
            <pc:docMk/>
            <pc:sldMk cId="1532218750" sldId="977"/>
            <ac:picMk id="2" creationId="{2A435D13-F2E8-9DEC-2BB9-9888F7E7FEB8}"/>
          </ac:picMkLst>
        </pc:picChg>
        <pc:picChg chg="del">
          <ac:chgData name="Matte, Simon (RTA)" userId="S::simon.matte@riotinto.com::bcc81ca6-bf01-4c04-9623-5d8bf0e1f987" providerId="AD" clId="Web-{9FF1EFA2-136C-7998-34B2-C34C2E3DA7C8}" dt="2024-04-03T14:36:03.991" v="1"/>
          <ac:picMkLst>
            <pc:docMk/>
            <pc:sldMk cId="1532218750" sldId="977"/>
            <ac:picMk id="5" creationId="{F3D316C4-E61C-8DEE-0AF2-AAC88E1DEED5}"/>
          </ac:picMkLst>
        </pc:picChg>
        <pc:picChg chg="add mod">
          <ac:chgData name="Matte, Simon (RTA)" userId="S::simon.matte@riotinto.com::bcc81ca6-bf01-4c04-9623-5d8bf0e1f987" providerId="AD" clId="Web-{9FF1EFA2-136C-7998-34B2-C34C2E3DA7C8}" dt="2024-04-03T14:36:35.399" v="5" actId="1076"/>
          <ac:picMkLst>
            <pc:docMk/>
            <pc:sldMk cId="1532218750" sldId="977"/>
            <ac:picMk id="7" creationId="{154D81D1-E1E1-B76C-912A-72B8EAFB044E}"/>
          </ac:picMkLst>
        </pc:picChg>
      </pc:sldChg>
      <pc:sldChg chg="delSp">
        <pc:chgData name="Matte, Simon (RTA)" userId="S::simon.matte@riotinto.com::bcc81ca6-bf01-4c04-9623-5d8bf0e1f987" providerId="AD" clId="Web-{9FF1EFA2-136C-7998-34B2-C34C2E3DA7C8}" dt="2024-04-03T14:36:42.165" v="6"/>
        <pc:sldMkLst>
          <pc:docMk/>
          <pc:sldMk cId="1273539464" sldId="979"/>
        </pc:sldMkLst>
        <pc:spChg chg="del">
          <ac:chgData name="Matte, Simon (RTA)" userId="S::simon.matte@riotinto.com::bcc81ca6-bf01-4c04-9623-5d8bf0e1f987" providerId="AD" clId="Web-{9FF1EFA2-136C-7998-34B2-C34C2E3DA7C8}" dt="2024-04-03T14:36:42.165" v="6"/>
          <ac:spMkLst>
            <pc:docMk/>
            <pc:sldMk cId="1273539464" sldId="979"/>
            <ac:spMk id="10" creationId="{43F41213-B07D-3972-EFCA-10292C4FCEBB}"/>
          </ac:spMkLst>
        </pc:spChg>
      </pc:sldChg>
    </pc:docChg>
  </pc:docChgLst>
  <pc:docChgLst>
    <pc:chgData name="Mercier, Alec  (RTA)" userId="2862a2e2-4dcc-41e1-99fb-56d2caa58ce6" providerId="ADAL" clId="{E677FAE1-87C0-40EC-A558-F251F7CD92F5}"/>
    <pc:docChg chg="custSel modSld sldOrd">
      <pc:chgData name="Mercier, Alec  (RTA)" userId="2862a2e2-4dcc-41e1-99fb-56d2caa58ce6" providerId="ADAL" clId="{E677FAE1-87C0-40EC-A558-F251F7CD92F5}" dt="2024-04-03T18:21:48.655" v="15" actId="1076"/>
      <pc:docMkLst>
        <pc:docMk/>
      </pc:docMkLst>
      <pc:sldChg chg="delSp modSp mod">
        <pc:chgData name="Mercier, Alec  (RTA)" userId="2862a2e2-4dcc-41e1-99fb-56d2caa58ce6" providerId="ADAL" clId="{E677FAE1-87C0-40EC-A558-F251F7CD92F5}" dt="2024-04-03T18:21:48.655" v="15" actId="1076"/>
        <pc:sldMkLst>
          <pc:docMk/>
          <pc:sldMk cId="1515340970" sldId="966"/>
        </pc:sldMkLst>
        <pc:spChg chg="del">
          <ac:chgData name="Mercier, Alec  (RTA)" userId="2862a2e2-4dcc-41e1-99fb-56d2caa58ce6" providerId="ADAL" clId="{E677FAE1-87C0-40EC-A558-F251F7CD92F5}" dt="2024-04-03T18:21:35.601" v="14" actId="478"/>
          <ac:spMkLst>
            <pc:docMk/>
            <pc:sldMk cId="1515340970" sldId="96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E677FAE1-87C0-40EC-A558-F251F7CD92F5}" dt="2024-04-03T18:21:48.655" v="15" actId="1076"/>
          <ac:spMkLst>
            <pc:docMk/>
            <pc:sldMk cId="1515340970" sldId="966"/>
            <ac:spMk id="8" creationId="{5AE774BE-C8EF-3DD3-707B-4E613CE4CB81}"/>
          </ac:spMkLst>
        </pc:spChg>
        <pc:graphicFrameChg chg="del">
          <ac:chgData name="Mercier, Alec  (RTA)" userId="2862a2e2-4dcc-41e1-99fb-56d2caa58ce6" providerId="ADAL" clId="{E677FAE1-87C0-40EC-A558-F251F7CD92F5}" dt="2024-04-03T18:21:21.010" v="11" actId="478"/>
          <ac:graphicFrameMkLst>
            <pc:docMk/>
            <pc:sldMk cId="1515340970" sldId="966"/>
            <ac:graphicFrameMk id="5" creationId="{00000000-0008-0000-0400-000002000000}"/>
          </ac:graphicFrameMkLst>
        </pc:graphicFrameChg>
        <pc:picChg chg="mod ord">
          <ac:chgData name="Mercier, Alec  (RTA)" userId="2862a2e2-4dcc-41e1-99fb-56d2caa58ce6" providerId="ADAL" clId="{E677FAE1-87C0-40EC-A558-F251F7CD92F5}" dt="2024-04-03T18:21:29.487" v="13" actId="167"/>
          <ac:picMkLst>
            <pc:docMk/>
            <pc:sldMk cId="1515340970" sldId="966"/>
            <ac:picMk id="2" creationId="{5EF42620-D07F-C737-B018-AC05D50BD647}"/>
          </ac:picMkLst>
        </pc:picChg>
      </pc:sldChg>
      <pc:sldChg chg="delSp modSp mod ord">
        <pc:chgData name="Mercier, Alec  (RTA)" userId="2862a2e2-4dcc-41e1-99fb-56d2caa58ce6" providerId="ADAL" clId="{E677FAE1-87C0-40EC-A558-F251F7CD92F5}" dt="2024-04-03T18:10:20.261" v="8" actId="1076"/>
        <pc:sldMkLst>
          <pc:docMk/>
          <pc:sldMk cId="1532218750" sldId="977"/>
        </pc:sldMkLst>
        <pc:picChg chg="mod">
          <ac:chgData name="Mercier, Alec  (RTA)" userId="2862a2e2-4dcc-41e1-99fb-56d2caa58ce6" providerId="ADAL" clId="{E677FAE1-87C0-40EC-A558-F251F7CD92F5}" dt="2024-04-03T18:10:20.261" v="8" actId="1076"/>
          <ac:picMkLst>
            <pc:docMk/>
            <pc:sldMk cId="1532218750" sldId="977"/>
            <ac:picMk id="2" creationId="{7A6364DC-CA51-BDC6-8618-41F255B7E146}"/>
          </ac:picMkLst>
        </pc:picChg>
        <pc:picChg chg="del">
          <ac:chgData name="Mercier, Alec  (RTA)" userId="2862a2e2-4dcc-41e1-99fb-56d2caa58ce6" providerId="ADAL" clId="{E677FAE1-87C0-40EC-A558-F251F7CD92F5}" dt="2024-04-03T18:09:56.605" v="6" actId="478"/>
          <ac:picMkLst>
            <pc:docMk/>
            <pc:sldMk cId="1532218750" sldId="977"/>
            <ac:picMk id="7" creationId="{154D81D1-E1E1-B76C-912A-72B8EAFB044E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3-11-22T10:24:30.479" idx="16">
    <p:pos x="2083" y="1007"/>
    <p:text>To do :</p:text>
    <p:extLst>
      <p:ext uri="{C676402C-5697-4E1C-873F-D02D1690AC5C}">
        <p15:threadingInfo xmlns:p15="http://schemas.microsoft.com/office/powerpoint/2012/main" timeZoneBias="300"/>
      </p:ext>
    </p:extLst>
  </p:cm>
  <p:cm authorId="7" dt="2023-11-22T10:24:43.099" idx="17">
    <p:pos x="2083" y="1103"/>
    <p:text>Ajouter %LTA, Rank.
Ajouter zone couleur Centiles Historiques</p:text>
    <p:extLst>
      <p:ext uri="{C676402C-5697-4E1C-873F-D02D1690AC5C}">
        <p15:threadingInfo xmlns:p15="http://schemas.microsoft.com/office/powerpoint/2012/main" timeZoneBias="300">
          <p15:parentCm authorId="7" idx="16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4/3/2024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38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Keep in mind: </a:t>
            </a:r>
          </a:p>
          <a:p>
            <a:r>
              <a:rPr lang="en-US">
                <a:ea typeface="Calibri"/>
                <a:cs typeface="Calibri"/>
              </a:rPr>
              <a:t>River Discharge measurements are estimated from water level,</a:t>
            </a:r>
          </a:p>
          <a:p>
            <a:r>
              <a:rPr lang="en-US">
                <a:ea typeface="Calibri"/>
                <a:cs typeface="Calibri"/>
              </a:rPr>
              <a:t>Skins Lake Spillway discharge are estimated from gate opening. </a:t>
            </a:r>
          </a:p>
          <a:p>
            <a:r>
              <a:rPr lang="en-US" err="1">
                <a:ea typeface="Calibri"/>
                <a:cs typeface="Calibri"/>
              </a:rPr>
              <a:t>Graphique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dans</a:t>
            </a:r>
            <a:r>
              <a:rPr lang="en-US">
                <a:ea typeface="Calibri"/>
                <a:cs typeface="Calibri"/>
              </a:rPr>
              <a:t>:  </a:t>
            </a:r>
            <a:r>
              <a:rPr lang="en-US" err="1">
                <a:ea typeface="Calibri"/>
                <a:cs typeface="Calibri"/>
              </a:rPr>
              <a:t>ProcessBook</a:t>
            </a:r>
            <a:r>
              <a:rPr lang="en-US">
                <a:ea typeface="Calibri"/>
                <a:cs typeface="Calibri"/>
              </a:rPr>
              <a:t>-&gt;</a:t>
            </a:r>
            <a:r>
              <a:rPr lang="en-US" baseline="0">
                <a:ea typeface="Calibri"/>
                <a:cs typeface="Calibri"/>
              </a:rPr>
              <a:t>Hydrological Data </a:t>
            </a:r>
            <a:r>
              <a:rPr lang="en-US">
                <a:ea typeface="Calibri"/>
                <a:cs typeface="Calibri"/>
              </a:rPr>
              <a:t>-&gt;</a:t>
            </a:r>
            <a:r>
              <a:rPr lang="en-US" baseline="0">
                <a:ea typeface="Calibri"/>
                <a:cs typeface="Calibri"/>
              </a:rPr>
              <a:t> Kemano &amp; Nechako River Discharge </a:t>
            </a:r>
            <a:r>
              <a:rPr lang="en-US">
                <a:ea typeface="Calibri"/>
                <a:cs typeface="Calibri"/>
              </a:rPr>
              <a:t>-&gt;Nechako at Vanderhoof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drought levels are a general condition across what are quite often large basins</a:t>
            </a:r>
          </a:p>
          <a:p>
            <a:r>
              <a:rPr lang="en-US"/>
              <a:t>the borders of these basins are imperfect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 </a:t>
            </a:r>
            <a:r>
              <a:rPr lang="en-US" err="1"/>
              <a:t>Stellako</a:t>
            </a:r>
            <a:r>
              <a:rPr lang="en-US"/>
              <a:t> River, which drains into Francois Lake) has a hydrometric station at </a:t>
            </a:r>
            <a:r>
              <a:rPr lang="en-US" err="1"/>
              <a:t>Glenannan</a:t>
            </a:r>
            <a:r>
              <a:rPr lang="en-US"/>
              <a:t>, which is located in the Upper Fraser West basin.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During the month of November, the areas in the western portion of the Bulkley-Lakes Basin were experiencing higher flows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52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Spike on natural inflows (max) Is 2007.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6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03/04/2024 11:21:54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03/04/2024 11:21:55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03/04/2024 11:21:55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3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63" Type="http://schemas.openxmlformats.org/officeDocument/2006/relationships/slideLayout" Target="../slideLayouts/slideLayout105.xml"/><Relationship Id="rId68" Type="http://schemas.openxmlformats.org/officeDocument/2006/relationships/tags" Target="../tags/tag4.xml"/><Relationship Id="rId7" Type="http://schemas.openxmlformats.org/officeDocument/2006/relationships/slideLayout" Target="../slideLayouts/slideLayout49.xml"/><Relationship Id="rId71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61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69" Type="http://schemas.openxmlformats.org/officeDocument/2006/relationships/oleObject" Target="../embeddings/oleObject3.bin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70" Type="http://schemas.openxmlformats.org/officeDocument/2006/relationships/image" Target="../media/image1.emf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76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111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45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63" Type="http://schemas.openxmlformats.org/officeDocument/2006/relationships/slideLayout" Target="../slideLayouts/slideLayout187.xml"/><Relationship Id="rId68" Type="http://schemas.openxmlformats.org/officeDocument/2006/relationships/tags" Target="../tags/tag6.xml"/><Relationship Id="rId7" Type="http://schemas.openxmlformats.org/officeDocument/2006/relationships/slideLayout" Target="../slideLayouts/slideLayout131.xml"/><Relationship Id="rId71" Type="http://schemas.openxmlformats.org/officeDocument/2006/relationships/image" Target="../media/image13.pn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61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69" Type="http://schemas.openxmlformats.org/officeDocument/2006/relationships/oleObject" Target="../embeddings/oleObject5.bin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70" Type="http://schemas.openxmlformats.org/officeDocument/2006/relationships/image" Target="../media/image1.emf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34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9" Type="http://schemas.openxmlformats.org/officeDocument/2006/relationships/slideLayout" Target="../slideLayouts/slideLayout163.xml"/><Relationship Id="rId34" Type="http://schemas.openxmlformats.org/officeDocument/2006/relationships/slideLayout" Target="../slideLayouts/slideLayout158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/Relationships>
</file>

<file path=ppt/slideMasters/_rels/slideMaster6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11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63" Type="http://schemas.openxmlformats.org/officeDocument/2006/relationships/slideLayout" Target="../slideLayouts/slideLayout253.xml"/><Relationship Id="rId68" Type="http://schemas.openxmlformats.org/officeDocument/2006/relationships/oleObject" Target="../embeddings/oleObject6.bin"/><Relationship Id="rId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61" Type="http://schemas.openxmlformats.org/officeDocument/2006/relationships/slideLayout" Target="../slideLayouts/slideLayout251.xml"/><Relationship Id="rId1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tags" Target="../tags/tag7.xml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70" Type="http://schemas.openxmlformats.org/officeDocument/2006/relationships/image" Target="../media/image7.png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00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39" Type="http://schemas.openxmlformats.org/officeDocument/2006/relationships/slideLayout" Target="../slideLayouts/slideLayout229.xml"/><Relationship Id="rId34" Type="http://schemas.openxmlformats.org/officeDocument/2006/relationships/slideLayout" Target="../slideLayouts/slideLayout224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93E0101-EF6E-68EE-EFF4-922AE5CFF1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670196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3E0101-EF6E-68EE-EFF4-922AE5CFF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91B191-FA59-E5FB-42D4-148870A965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278313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91B191-FA59-E5FB-42D4-148870A965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6DDC84-6477-2987-306E-B77E5457D1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3534590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6DDC84-6477-2987-306E-B77E5457D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C0F0574-0B72-8D86-E94D-9C6B9E30AC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021397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360" imgH="360" progId="TCLayout.ActiveDocument.1">
                  <p:embed/>
                </p:oleObj>
              </mc:Choice>
              <mc:Fallback>
                <p:oleObj name="think-cell Slide" r:id="rId19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0F0574-0B72-8D86-E94D-9C6B9E30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181E7A9-209E-DF70-3C1C-82188677D4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460302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81E7A9-209E-DF70-3C1C-82188677D4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7F29F2-BC16-1AA4-2B3C-BB21E3880A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2738725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360" imgH="360" progId="TCLayout.ActiveDocument.1">
                  <p:embed/>
                </p:oleObj>
              </mc:Choice>
              <mc:Fallback>
                <p:oleObj name="think-cell Slide" r:id="rId68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7F29F2-BC16-1AA4-2B3C-BB21E3880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comments" Target="../comments/comment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www2.gov.bc.ca/assets/gov/environment/air-land-water/water/drought-info/drought_response_plan_final.pdf" TargetMode="Externa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://bcrfc.env.gov.bc.ca/lowflow/drought_interactive/08JC001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bcrfc.env.gov.bc.ca/freshet/clever/08JC001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8.xml"/><Relationship Id="rId6" Type="http://schemas.openxmlformats.org/officeDocument/2006/relationships/image" Target="../media/image4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>
                <a:latin typeface="Arial"/>
                <a:cs typeface="Arial"/>
              </a:rPr>
              <a:t>Nechako Reservoir / River / Freshet Information Sharing – </a:t>
            </a:r>
            <a:endParaRPr lang="en-US" sz="4000" b="0">
              <a:latin typeface="Arial"/>
              <a:cs typeface="Arial"/>
            </a:endParaRPr>
          </a:p>
          <a:p>
            <a:r>
              <a:rPr lang="en-US" sz="4000">
                <a:latin typeface="Arial"/>
                <a:cs typeface="Arial"/>
              </a:rPr>
              <a:t>Community  Leaders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>
                <a:latin typeface="Arial"/>
                <a:cs typeface="Arial"/>
              </a:rPr>
              <a:t>Prepared by Andrew Czornohalan </a:t>
            </a:r>
            <a:br>
              <a:rPr lang="en-US" sz="2000">
                <a:latin typeface="Arial"/>
                <a:cs typeface="Arial"/>
              </a:rPr>
            </a:br>
            <a:r>
              <a:rPr lang="en-US" sz="2000">
                <a:latin typeface="Arial"/>
                <a:cs typeface="Arial"/>
              </a:rPr>
              <a:t>&amp; Water Resources Group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>
                <a:latin typeface="Arial"/>
                <a:cs typeface="Arial"/>
              </a:rPr>
              <a:t>03 April 2024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7FCA74-7538-813F-6880-54DA593A6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14" y="1441623"/>
            <a:ext cx="10907486" cy="538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8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EF42620-D07F-C737-B018-AC05D50BD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6" y="1363382"/>
            <a:ext cx="6066156" cy="43021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3254103" y="1944655"/>
            <a:ext cx="2116305" cy="351093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cs typeface="Arial"/>
              </a:rPr>
              <a:t>251 mm (60% LTA) </a:t>
            </a:r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774BE-C8EF-3DD3-707B-4E613CE4CB81}"/>
              </a:ext>
            </a:extLst>
          </p:cNvPr>
          <p:cNvSpPr/>
          <p:nvPr/>
        </p:nvSpPr>
        <p:spPr>
          <a:xfrm>
            <a:off x="1631811" y="5765526"/>
            <a:ext cx="2847165" cy="271017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>
                <a:cs typeface="Arial"/>
              </a:rPr>
              <a:t>4th lowest in 66 years</a:t>
            </a:r>
            <a:endParaRPr lang="en-US" sz="100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736" y="1399494"/>
            <a:ext cx="6184594" cy="5392124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7535333" y="2429933"/>
            <a:ext cx="169334" cy="127000"/>
          </a:xfrm>
          <a:prstGeom prst="ellipse">
            <a:avLst/>
          </a:prstGeom>
          <a:noFill/>
          <a:ln w="28575">
            <a:solidFill>
              <a:srgbClr val="E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8475133" y="6163733"/>
            <a:ext cx="486834" cy="160866"/>
          </a:xfrm>
          <a:prstGeom prst="ellipse">
            <a:avLst/>
          </a:prstGeom>
          <a:noFill/>
          <a:ln w="28575">
            <a:solidFill>
              <a:srgbClr val="E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1771" y="1598405"/>
            <a:ext cx="3180359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endParaRPr lang="en-US">
              <a:solidFill>
                <a:srgbClr val="4D4D4D"/>
              </a:solidFill>
              <a:latin typeface="Arial"/>
              <a:cs typeface="Arial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>
                <a:solidFill>
                  <a:srgbClr val="4D4D4D"/>
                </a:solidFill>
                <a:latin typeface="Arial"/>
                <a:cs typeface="Arial"/>
              </a:rPr>
              <a:t> 2788.90 - 2789.00 ft (Approx)</a:t>
            </a:r>
            <a:endParaRPr lang="en-US"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90A3CA-F1F0-77E5-2A79-DD3BB6E01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" y="2204357"/>
            <a:ext cx="4465899" cy="4550229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2184400" y="4491567"/>
            <a:ext cx="2159000" cy="723900"/>
          </a:xfrm>
          <a:prstGeom prst="line">
            <a:avLst/>
          </a:prstGeom>
          <a:ln w="19050">
            <a:solidFill>
              <a:srgbClr val="E90C2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42" y="1411711"/>
            <a:ext cx="7376280" cy="53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434260"/>
              </p:ext>
            </p:extLst>
          </p:nvPr>
        </p:nvGraphicFramePr>
        <p:xfrm>
          <a:off x="7006616" y="1459901"/>
          <a:ext cx="418769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182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205511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kern="1200">
                          <a:solidFill>
                            <a:srgbClr val="B44CB4"/>
                          </a:solidFill>
                          <a:latin typeface="Arial"/>
                          <a:ea typeface="+mn-ea"/>
                          <a:cs typeface="Arial"/>
                        </a:rPr>
                        <a:t>Vanderhoof</a:t>
                      </a:r>
                      <a:endParaRPr lang="en-CA" sz="2000" i="1" kern="1200" noProof="0">
                        <a:solidFill>
                          <a:srgbClr val="B44CB4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b="1" i="0" kern="1200">
                          <a:solidFill>
                            <a:srgbClr val="B44CB4"/>
                          </a:solidFill>
                          <a:latin typeface="Arial"/>
                          <a:ea typeface="+mn-ea"/>
                          <a:cs typeface="Arial"/>
                        </a:rPr>
                        <a:t>39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00B0F0"/>
                          </a:solidFill>
                        </a:rPr>
                        <a:t>32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lang="en-US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err="1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err="1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1C2C92D-FF30-5408-DB03-03FE11914770}"/>
              </a:ext>
            </a:extLst>
          </p:cNvPr>
          <p:cNvSpPr txBox="1"/>
          <p:nvPr/>
        </p:nvSpPr>
        <p:spPr>
          <a:xfrm>
            <a:off x="7083506" y="3894588"/>
            <a:ext cx="3639063" cy="4360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650"/>
              </a:lnSpc>
              <a:spcAft>
                <a:spcPts val="1000"/>
              </a:spcAft>
            </a:pPr>
            <a:r>
              <a:rPr lang="en-US" sz="1500">
                <a:solidFill>
                  <a:srgbClr val="4D4D4D"/>
                </a:solidFill>
                <a:latin typeface="Arial"/>
                <a:cs typeface="Arial"/>
              </a:rPr>
              <a:t>All </a:t>
            </a:r>
            <a:r>
              <a:rPr lang="en-US" sz="1500" err="1">
                <a:solidFill>
                  <a:srgbClr val="4D4D4D"/>
                </a:solidFill>
                <a:latin typeface="Arial"/>
                <a:cs typeface="Arial"/>
              </a:rPr>
              <a:t>streamflows</a:t>
            </a:r>
            <a:r>
              <a:rPr lang="en-US" sz="1500">
                <a:solidFill>
                  <a:srgbClr val="4D4D4D"/>
                </a:solidFill>
                <a:latin typeface="Arial"/>
                <a:cs typeface="Arial"/>
              </a:rPr>
              <a:t> values are provisional and subject to ice effects.</a:t>
            </a:r>
            <a:endParaRPr lang="en-US" sz="1500" err="1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9268"/>
            <a:ext cx="6714067" cy="543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1BE8E-1027-D1DE-1E69-5B7285F5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448915"/>
            <a:ext cx="8357658" cy="509258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15 days</a:t>
            </a:r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95710"/>
              </p:ext>
            </p:extLst>
          </p:nvPr>
        </p:nvGraphicFramePr>
        <p:xfrm>
          <a:off x="8546508" y="1449784"/>
          <a:ext cx="3267334" cy="240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Average – Last 24h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baseline="0" noProof="0">
                          <a:solidFill>
                            <a:srgbClr val="000000"/>
                          </a:solidFill>
                        </a:rPr>
                        <a:t>Below spillway</a:t>
                      </a:r>
                      <a:endParaRPr lang="en-CA" sz="1600" b="0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17.1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Cheslatta Falls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17.7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Fort Fraser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17.8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1"/>
                          </a:solidFill>
                        </a:rPr>
                        <a:t>Nautley</a:t>
                      </a:r>
                      <a:r>
                        <a:rPr lang="en-CA" sz="1600" b="0" noProof="0">
                          <a:solidFill>
                            <a:schemeClr val="accent1"/>
                          </a:solidFill>
                        </a:rPr>
                        <a:t> River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1"/>
                          </a:solidFill>
                        </a:rPr>
                        <a:t>18.8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0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Vanderhoof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18.3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13024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2"/>
                          </a:solidFill>
                        </a:rPr>
                        <a:t>Finmoore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accent2"/>
                          </a:solidFill>
                        </a:rPr>
                        <a:t>18.2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cxnSp>
        <p:nvCxnSpPr>
          <p:cNvPr id="9" name="Connecteur droit 8"/>
          <p:cNvCxnSpPr/>
          <p:nvPr/>
        </p:nvCxnSpPr>
        <p:spPr>
          <a:xfrm flipV="1">
            <a:off x="728932" y="2846717"/>
            <a:ext cx="2632021" cy="4314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08731" y="1920727"/>
            <a:ext cx="3075457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: &lt;20</a:t>
            </a:r>
            <a:r>
              <a:rPr lang="en-CA" sz="1200" b="1" i="1"/>
              <a:t>°</a:t>
            </a:r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daily average at Finmoore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965898" y="2196304"/>
            <a:ext cx="8627" cy="638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l="5159"/>
          <a:stretch/>
        </p:blipFill>
        <p:spPr>
          <a:xfrm>
            <a:off x="5788119" y="1405925"/>
            <a:ext cx="6048515" cy="46773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r="5824" b="2416"/>
          <a:stretch/>
        </p:blipFill>
        <p:spPr>
          <a:xfrm>
            <a:off x="14562" y="1400093"/>
            <a:ext cx="5773557" cy="46832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Past &amp; Future total precipitation</a:t>
            </a:r>
            <a:br>
              <a:rPr lang="en-US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2847" y="1400093"/>
            <a:ext cx="686305" cy="4676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36648" y="1252157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Observation (last month)</a:t>
            </a:r>
            <a:endParaRPr lang="fr-CA"/>
          </a:p>
        </p:txBody>
      </p:sp>
      <p:sp>
        <p:nvSpPr>
          <p:cNvPr id="18" name="ZoneTexte 17"/>
          <p:cNvSpPr txBox="1"/>
          <p:nvPr/>
        </p:nvSpPr>
        <p:spPr>
          <a:xfrm>
            <a:off x="-811" y="6156091"/>
            <a:ext cx="6538096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Nechako Reservoir watershed area-average = 40 mm</a:t>
            </a:r>
          </a:p>
          <a:p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Historical Average = 68 mm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10993" y="6199477"/>
            <a:ext cx="553733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Nechako Reservoir watershed area-average = 10-20 mm</a:t>
            </a:r>
            <a:endParaRPr lang="en-US" altLang="ja-JP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279481B-79F9-6127-3627-B9C2AF89D4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5" r="-973" b="-453"/>
          <a:stretch/>
        </p:blipFill>
        <p:spPr>
          <a:xfrm>
            <a:off x="5161212" y="3262813"/>
            <a:ext cx="634668" cy="281302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394583" y="1252157"/>
            <a:ext cx="360707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Forecast (next 10 days)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sp>
        <p:nvSpPr>
          <p:cNvPr id="37" name="ZoneTexte 36"/>
          <p:cNvSpPr txBox="1"/>
          <p:nvPr/>
        </p:nvSpPr>
        <p:spPr>
          <a:xfrm>
            <a:off x="4406856" y="1434487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600" b="1" u="sng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8632"/>
          <a:stretch/>
        </p:blipFill>
        <p:spPr>
          <a:xfrm>
            <a:off x="650429" y="2053167"/>
            <a:ext cx="5387807" cy="458153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236" y="2108025"/>
            <a:ext cx="4900085" cy="45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1B1D4A-A3A5-F0CE-BC0A-E23788262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9" y="1967970"/>
            <a:ext cx="4979068" cy="41903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 Drought 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321658" y="4144034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87332" y="6262052"/>
            <a:ext cx="5098094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Water Management Branch – Ministry of Forests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395061" y="1476405"/>
            <a:ext cx="5098094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30-Nov.</a:t>
            </a:r>
          </a:p>
          <a:p>
            <a:pPr algn="ctr"/>
            <a:r>
              <a:rPr lang="en-CA" sz="1400">
                <a:latin typeface="Arial"/>
                <a:cs typeface="Arial"/>
              </a:rPr>
              <a:t>Drought Level 3 : Adverse Impacts Possible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CC991-D922-BB18-C909-F9588DB0E7EE}"/>
              </a:ext>
            </a:extLst>
          </p:cNvPr>
          <p:cNvSpPr txBox="1"/>
          <p:nvPr/>
        </p:nvSpPr>
        <p:spPr>
          <a:xfrm>
            <a:off x="9203872" y="2650671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North Lucas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ACC25-7D59-14ED-454F-393025F06020}"/>
              </a:ext>
            </a:extLst>
          </p:cNvPr>
          <p:cNvSpPr txBox="1"/>
          <p:nvPr/>
        </p:nvSpPr>
        <p:spPr>
          <a:xfrm>
            <a:off x="10433957" y="2759528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Tatuk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EC6A3-0DDE-F530-722D-E7D0A2E109F3}"/>
              </a:ext>
            </a:extLst>
          </p:cNvPr>
          <p:cNvSpPr txBox="1"/>
          <p:nvPr/>
        </p:nvSpPr>
        <p:spPr>
          <a:xfrm>
            <a:off x="5252554" y="1541945"/>
            <a:ext cx="618876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>
                <a:solidFill>
                  <a:srgbClr val="800000"/>
                </a:solidFill>
                <a:ea typeface="+mn-lt"/>
                <a:cs typeface="+mn-lt"/>
              </a:rPr>
              <a:t>Drought updates have concluded for the 2023 season and will resume in spring 2024.</a:t>
            </a:r>
            <a:endParaRPr lang="en-US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4447E4-A2E5-F81D-0109-3786D7218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052" y="2130635"/>
            <a:ext cx="6696765" cy="25194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4D06C8-28C2-A415-DCE7-EBB08C95F5D6}"/>
              </a:ext>
            </a:extLst>
          </p:cNvPr>
          <p:cNvSpPr/>
          <p:nvPr/>
        </p:nvSpPr>
        <p:spPr>
          <a:xfrm>
            <a:off x="4924926" y="2687553"/>
            <a:ext cx="7013407" cy="85223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7A829A8-DA45-28F9-098C-8CE6224C02A2}"/>
              </a:ext>
            </a:extLst>
          </p:cNvPr>
          <p:cNvSpPr/>
          <p:nvPr/>
        </p:nvSpPr>
        <p:spPr>
          <a:xfrm>
            <a:off x="4254667" y="2625892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3CB26-8E41-0310-1B17-C3F0578957F3}"/>
              </a:ext>
            </a:extLst>
          </p:cNvPr>
          <p:cNvSpPr txBox="1"/>
          <p:nvPr/>
        </p:nvSpPr>
        <p:spPr>
          <a:xfrm>
            <a:off x="5201754" y="4719316"/>
            <a:ext cx="539599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Wide Basins &amp; Imperfect borders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ea typeface="Calibri"/>
                <a:cs typeface="Calibri"/>
              </a:rPr>
              <a:t>The </a:t>
            </a:r>
            <a:r>
              <a:rPr lang="en-US" sz="1600" err="1">
                <a:latin typeface="Arial"/>
                <a:ea typeface="Calibri"/>
                <a:cs typeface="Calibri"/>
              </a:rPr>
              <a:t>Stellako</a:t>
            </a:r>
            <a:r>
              <a:rPr lang="en-US" sz="1600">
                <a:latin typeface="Arial"/>
                <a:ea typeface="Calibri"/>
                <a:cs typeface="Calibri"/>
              </a:rPr>
              <a:t> River : </a:t>
            </a:r>
            <a:r>
              <a:rPr lang="en-US" sz="1600">
                <a:latin typeface="Arial"/>
                <a:cs typeface="Arial"/>
              </a:rPr>
              <a:t>Upper Fraser West (level 4)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Western portions of Burkley Lakes saw higher flows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Several indicators are factored : see Plan. 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CC028-433D-5700-51E9-DE4908DB33C7}"/>
              </a:ext>
            </a:extLst>
          </p:cNvPr>
          <p:cNvSpPr/>
          <p:nvPr/>
        </p:nvSpPr>
        <p:spPr>
          <a:xfrm>
            <a:off x="5142639" y="2878053"/>
            <a:ext cx="6695908" cy="85223"/>
          </a:xfrm>
          <a:prstGeom prst="rect">
            <a:avLst/>
          </a:prstGeom>
          <a:noFill/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7F9F1D-F93D-A0CE-2D0D-3907C4F35523}"/>
              </a:ext>
            </a:extLst>
          </p:cNvPr>
          <p:cNvSpPr/>
          <p:nvPr/>
        </p:nvSpPr>
        <p:spPr>
          <a:xfrm>
            <a:off x="4254666" y="2834534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5D845-2038-EF0C-4B02-351110D85B93}"/>
              </a:ext>
            </a:extLst>
          </p:cNvPr>
          <p:cNvSpPr txBox="1"/>
          <p:nvPr/>
        </p:nvSpPr>
        <p:spPr>
          <a:xfrm>
            <a:off x="5072055" y="6453988"/>
            <a:ext cx="703663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ea typeface="+mn-lt"/>
                <a:cs typeface="+mn-lt"/>
                <a:hlinkClick r:id="rId5"/>
              </a:rPr>
              <a:t>British Columbia Drought and Water Scarcity Response Plan (gov.bc.ca)</a:t>
            </a:r>
            <a:endParaRPr lang="en-US" sz="1050"/>
          </a:p>
          <a:p>
            <a:r>
              <a:rPr lang="en-US" sz="1050">
                <a:ea typeface="+mn-lt"/>
                <a:cs typeface="+mn-lt"/>
              </a:rPr>
              <a:t>https://www2.gov.bc.ca/assets/gov/environment/air-land-water/water/drought-info/drought_response_plan_final.pdf</a:t>
            </a:r>
            <a:endParaRPr lang="en-US" sz="105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544A023-ABD2-472F-4031-790D71B3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" y="1421215"/>
            <a:ext cx="7970683" cy="535931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 Flood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90519" y="6406673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</a:t>
            </a:r>
            <a:r>
              <a:rPr lang="en-CA" sz="1400">
                <a:ea typeface="+mn-lt"/>
                <a:cs typeface="+mn-lt"/>
              </a:rPr>
              <a:t> BC River Forecast Center.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174548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E0C19BF-F20A-8FA4-CF22-ECD83F43FEB7}"/>
              </a:ext>
            </a:extLst>
          </p:cNvPr>
          <p:cNvSpPr txBox="1"/>
          <p:nvPr/>
        </p:nvSpPr>
        <p:spPr>
          <a:xfrm>
            <a:off x="498373" y="1402140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May 23th 2023</a:t>
            </a:r>
            <a:endParaRPr lang="en-CA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E342A9-4D8F-9E69-D9B5-3C28FE51B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56" y="1446108"/>
            <a:ext cx="11343737" cy="522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5F4BC2-A826-8814-2C73-BB2515E49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191" y="1443890"/>
            <a:ext cx="10383762" cy="50648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Spring Freshet Inflow Volume Forecast</a:t>
            </a:r>
            <a:endParaRPr lang="en-US" sz="360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4FA97E-8001-F460-023A-4EC4F3A5DB6E}"/>
              </a:ext>
            </a:extLst>
          </p:cNvPr>
          <p:cNvGrpSpPr/>
          <p:nvPr/>
        </p:nvGrpSpPr>
        <p:grpSpPr>
          <a:xfrm>
            <a:off x="2602070" y="1992654"/>
            <a:ext cx="2226945" cy="431165"/>
            <a:chOff x="0" y="0"/>
            <a:chExt cx="2227224" cy="431597"/>
          </a:xfrm>
        </p:grpSpPr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8E1E0D2A-FFF3-A3D0-8504-AAFC9D7274E1}"/>
                </a:ext>
              </a:extLst>
            </p:cNvPr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E4CEE8CD-DD2B-D1B7-527A-40AEF867780B}"/>
                </a:ext>
              </a:extLst>
            </p:cNvPr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16FE8745-49B6-14AE-305A-2C8ED46F4266}"/>
                </a:ext>
              </a:extLst>
            </p:cNvPr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6441B47-8F4D-6FF9-51ED-E4B34D31FFBE}"/>
                </a:ext>
              </a:extLst>
            </p:cNvPr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65689B19-B52D-186B-8CFB-F8D70503F68C}"/>
                </a:ext>
              </a:extLst>
            </p:cNvPr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61E2F0F1-D597-E7CD-CBD1-4DCD7B0155DF}"/>
                </a:ext>
              </a:extLst>
            </p:cNvPr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37F318DA-9B84-BBA6-15C3-7D598A9EA6F2}"/>
                </a:ext>
              </a:extLst>
            </p:cNvPr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4" name="Légende encadrée 2 16">
            <a:extLst>
              <a:ext uri="{FF2B5EF4-FFF2-40B4-BE49-F238E27FC236}">
                <a16:creationId xmlns:a16="http://schemas.microsoft.com/office/drawing/2014/main" id="{3C7ACC6B-5C6F-F258-76CF-95A9FB889B01}"/>
              </a:ext>
            </a:extLst>
          </p:cNvPr>
          <p:cNvSpPr/>
          <p:nvPr/>
        </p:nvSpPr>
        <p:spPr>
          <a:xfrm>
            <a:off x="4012406" y="3301224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p:sp>
        <p:nvSpPr>
          <p:cNvPr id="25" name="Légende encadrée 2 8">
            <a:extLst>
              <a:ext uri="{FF2B5EF4-FFF2-40B4-BE49-F238E27FC236}">
                <a16:creationId xmlns:a16="http://schemas.microsoft.com/office/drawing/2014/main" id="{1D0C6096-27B9-041C-0B57-0CE84E7A1E59}"/>
              </a:ext>
            </a:extLst>
          </p:cNvPr>
          <p:cNvSpPr/>
          <p:nvPr/>
        </p:nvSpPr>
        <p:spPr>
          <a:xfrm>
            <a:off x="2896797" y="3775808"/>
            <a:ext cx="897255" cy="260350"/>
          </a:xfrm>
          <a:prstGeom prst="borderCallout2">
            <a:avLst>
              <a:gd name="adj1" fmla="val 94240"/>
              <a:gd name="adj2" fmla="val 57973"/>
              <a:gd name="adj3" fmla="val 124017"/>
              <a:gd name="adj4" fmla="val 77113"/>
              <a:gd name="adj5" fmla="val 168172"/>
              <a:gd name="adj6" fmla="val 80409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72</a:t>
            </a:r>
            <a:r>
              <a:rPr lang="en-GB" sz="1200" kern="120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  <p:sp>
        <p:nvSpPr>
          <p:cNvPr id="8" name="Légende encadrée 2 16">
            <a:extLst>
              <a:ext uri="{FF2B5EF4-FFF2-40B4-BE49-F238E27FC236}">
                <a16:creationId xmlns:a16="http://schemas.microsoft.com/office/drawing/2014/main" id="{A0C0AA00-42EE-973F-2A22-8D982AD2CCE2}"/>
              </a:ext>
            </a:extLst>
          </p:cNvPr>
          <p:cNvSpPr/>
          <p:nvPr/>
        </p:nvSpPr>
        <p:spPr>
          <a:xfrm>
            <a:off x="8724711" y="2554949"/>
            <a:ext cx="1104083" cy="271236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chemeClr val="tx2">
              <a:lumMod val="75000"/>
              <a:lumOff val="25000"/>
            </a:schemeClr>
          </a:solidFill>
          <a:ln w="158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CA" sz="1200">
                <a:ea typeface="Times New Roman" panose="02020603050405020304" pitchFamily="18" charset="0"/>
                <a:cs typeface="Calibri"/>
              </a:rPr>
              <a:t>2021 &amp; 2022</a:t>
            </a:r>
            <a:endParaRPr lang="en-CA" sz="120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40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6364DC-CA51-BDC6-8618-41F255B7E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421" y="1501220"/>
            <a:ext cx="7115157" cy="531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" y="2437522"/>
            <a:ext cx="9882592" cy="441957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2EAF56-03A0-0BAC-AC02-A14D8D88E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737" y="1404257"/>
            <a:ext cx="5132109" cy="329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57" y="1497012"/>
            <a:ext cx="11440296" cy="530434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Vanderhoof  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7CBB2-031F-F40E-4E7D-18731121D055}"/>
              </a:ext>
            </a:extLst>
          </p:cNvPr>
          <p:cNvSpPr txBox="1"/>
          <p:nvPr/>
        </p:nvSpPr>
        <p:spPr>
          <a:xfrm>
            <a:off x="8123598" y="6585910"/>
            <a:ext cx="358366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ea typeface="+mn-lt"/>
                <a:cs typeface="+mn-lt"/>
                <a:hlinkClick r:id="rId4"/>
              </a:rPr>
              <a:t>Source: 08JC001 NECHAKO RIVER AT VANDERHOOF (gov.bc.ca)</a:t>
            </a:r>
            <a:endParaRPr lang="en-US" sz="800">
              <a:cs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16C752-B0AB-1310-439A-618D9748F9F5}"/>
              </a:ext>
            </a:extLst>
          </p:cNvPr>
          <p:cNvGrpSpPr/>
          <p:nvPr/>
        </p:nvGrpSpPr>
        <p:grpSpPr>
          <a:xfrm>
            <a:off x="8709626" y="1672861"/>
            <a:ext cx="1681682" cy="1825962"/>
            <a:chOff x="8585639" y="1422258"/>
            <a:chExt cx="1681682" cy="182596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0BD2BD-0BD7-83CD-83B3-DC7E197A6651}"/>
                </a:ext>
              </a:extLst>
            </p:cNvPr>
            <p:cNvGrpSpPr/>
            <p:nvPr/>
          </p:nvGrpSpPr>
          <p:grpSpPr>
            <a:xfrm>
              <a:off x="8585639" y="1422258"/>
              <a:ext cx="1681682" cy="1825962"/>
              <a:chOff x="8699295" y="1632123"/>
              <a:chExt cx="1681682" cy="1825962"/>
            </a:xfrm>
          </p:grpSpPr>
          <p:pic>
            <p:nvPicPr>
              <p:cNvPr id="7" name="Picture 7">
                <a:extLst>
                  <a:ext uri="{FF2B5EF4-FFF2-40B4-BE49-F238E27FC236}">
                    <a16:creationId xmlns:a16="http://schemas.microsoft.com/office/drawing/2014/main" id="{0464814D-1902-BC7C-588D-4AFD1B3336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-465" b="45856"/>
              <a:stretch/>
            </p:blipFill>
            <p:spPr>
              <a:xfrm>
                <a:off x="8729474" y="1632123"/>
                <a:ext cx="1636351" cy="1480113"/>
              </a:xfrm>
              <a:prstGeom prst="rect">
                <a:avLst/>
              </a:prstGeom>
            </p:spPr>
          </p:pic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4D2A5E3D-E6DC-7830-DC45-AD300F7F2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1395" t="80110" r="-930" b="12155"/>
              <a:stretch/>
            </p:blipFill>
            <p:spPr>
              <a:xfrm>
                <a:off x="8699295" y="3118401"/>
                <a:ext cx="1666657" cy="21145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853C55-B625-B9EC-80BE-3D61EC865B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93370" r="-1395" b="-276"/>
              <a:stretch/>
            </p:blipFill>
            <p:spPr>
              <a:xfrm>
                <a:off x="8729473" y="3269292"/>
                <a:ext cx="1651504" cy="18879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F0B6C6-E22E-4B1F-FEBE-B6B608EC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267" y="3067220"/>
              <a:ext cx="714475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93322" y="6149837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-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70717" y="1495264"/>
            <a:ext cx="3568133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Current release =</a:t>
            </a:r>
            <a:r>
              <a:rPr lang="en-CA" sz="1600" b="1">
                <a:solidFill>
                  <a:srgbClr val="4D4D4D"/>
                </a:solidFill>
                <a:latin typeface="Arial"/>
                <a:cs typeface="Arial"/>
              </a:rPr>
              <a:t> 32 m³/s</a:t>
            </a:r>
            <a:br>
              <a:rPr lang="en-CA" sz="1600" b="1">
                <a:solidFill>
                  <a:srgbClr val="4D4D4D"/>
                </a:solidFill>
                <a:latin typeface="Arial"/>
                <a:cs typeface="Arial"/>
              </a:rPr>
            </a:br>
            <a:r>
              <a:rPr lang="en-CA" sz="1600" b="1">
                <a:latin typeface="Arial"/>
                <a:cs typeface="Arial"/>
              </a:rPr>
              <a:t>   </a:t>
            </a:r>
            <a:endParaRPr lang="en-CA" sz="1600"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CA7943-402D-47CF-C460-0FEC84344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11" y="1431471"/>
            <a:ext cx="8357935" cy="490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0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985D-B804-EDC7-3F9F-379C9B1ABE10}"/>
              </a:ext>
            </a:extLst>
          </p:cNvPr>
          <p:cNvSpPr txBox="1"/>
          <p:nvPr/>
        </p:nvSpPr>
        <p:spPr>
          <a:xfrm>
            <a:off x="6169025" y="6428316"/>
            <a:ext cx="55107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hlinkClick r:id="rId3"/>
              </a:rPr>
              <a:t>Source : RFC's Clever model - 08JC001.PDF(gov.bc.ca)</a:t>
            </a:r>
            <a:endParaRPr lang="en-US" sz="120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3F41213-B07D-3972-EFCA-10292C4FCEBB}"/>
              </a:ext>
            </a:extLst>
          </p:cNvPr>
          <p:cNvSpPr txBox="1"/>
          <p:nvPr/>
        </p:nvSpPr>
        <p:spPr>
          <a:xfrm>
            <a:off x="7627861" y="2989203"/>
            <a:ext cx="1230086" cy="646331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CA" b="1">
                <a:solidFill>
                  <a:srgbClr val="FF0000"/>
                </a:solidFill>
                <a:latin typeface="Arial"/>
                <a:cs typeface="Arial"/>
              </a:rPr>
              <a:t>To Update</a:t>
            </a:r>
            <a:endParaRPr lang="en-US">
              <a:solidFill>
                <a:srgbClr val="FF0000"/>
              </a:solidFill>
              <a:cs typeface="Arial" panose="020B0604020202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F60D26-3ECE-8FA5-9336-0DB237A2B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581" y="1420585"/>
            <a:ext cx="5678137" cy="4914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9E856E-6646-5E01-F99D-C5579990A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69" y="1420585"/>
            <a:ext cx="6126404" cy="344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D98E5F82-32AC-67F8-8E45-8AD85D615A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1430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8E5F82-32AC-67F8-8E45-8AD85D615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Updates - 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endParaRPr lang="en-US" sz="1800">
              <a:solidFill>
                <a:schemeClr val="bg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br>
              <a:rPr lang="en-US" sz="180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800" b="1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>
                <a:latin typeface="+mj-lt"/>
                <a:ea typeface="Times New Roman" panose="02020603050405020304" pitchFamily="18" charset="0"/>
                <a:cs typeface="Arial"/>
              </a:rPr>
              <a:t> Propose April 30</a:t>
            </a:r>
            <a:r>
              <a:rPr lang="en-US" sz="1600" b="1" baseline="30000">
                <a:latin typeface="+mj-lt"/>
                <a:ea typeface="Times New Roman" panose="02020603050405020304" pitchFamily="18" charset="0"/>
                <a:cs typeface="Arial"/>
              </a:rPr>
              <a:t>th</a:t>
            </a:r>
            <a:endParaRPr lang="en-US" sz="1600" b="1"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Work with BC Hydro to manage the drought and energy balance for the winter 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Report out Dam Safety Review and Dam Emergency Plan once updated in Spring </a:t>
            </a:r>
            <a:endParaRPr lang="en-US"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2627FD-8C81-80B2-318A-2D3D6D574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04784"/>
            <a:ext cx="6671043" cy="5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C84BFC-83CB-D100-DA9B-2062A539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9" y="366188"/>
            <a:ext cx="9061048" cy="64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59099"/>
          </a:xfrm>
        </p:spPr>
        <p:txBody>
          <a:bodyPr lIns="180000" tIns="108000" rIns="180000" bIns="0" anchor="t"/>
          <a:lstStyle/>
          <a:p>
            <a:pPr algn="ctr"/>
            <a:r>
              <a:rPr lang="en-US">
                <a:latin typeface="Arial"/>
                <a:cs typeface="Arial"/>
              </a:rPr>
              <a:t>Feedback &amp; Reflections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1473731f759bf78f3a506fb4c5819b27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db2a273d6d2eb81cfeb246c2728103a1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Mots clés d’entreprise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Props1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9D0A06-9B27-4599-880C-3E2A31F7E6E6}">
  <ds:schemaRefs>
    <ds:schemaRef ds:uri="931c1786-c50f-4dd1-b157-a2f8f44a62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1B380BD6-46FC-4BA4-900C-2269310C045A}">
  <ds:schemaRefs>
    <ds:schemaRef ds:uri="931c1786-c50f-4dd1-b157-a2f8f44a62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341df80-fbe6-41bf-89b0-e6e2379c9c23}" enabled="0" method="" siteId="{4341df80-fbe6-41bf-89b0-e6e2379c9c2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Widescreen</PresentationFormat>
  <Slides>21</Slides>
  <Notes>21</Notes>
  <HiddenSlides>5</HiddenSlide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1_Covers</vt:lpstr>
      <vt:lpstr>2_Dividers</vt:lpstr>
      <vt:lpstr>3_General_Content</vt:lpstr>
      <vt:lpstr>4_Hero_Image</vt:lpstr>
      <vt:lpstr>3_General_Content</vt:lpstr>
      <vt:lpstr>4_General_Content</vt:lpstr>
      <vt:lpstr>PowerPoint Presentation</vt:lpstr>
      <vt:lpstr>Current Snowpack </vt:lpstr>
      <vt:lpstr>Current Snowpack </vt:lpstr>
      <vt:lpstr>Reservoir Elevation - Last 20 days</vt:lpstr>
      <vt:lpstr>Flows - Last 30 days</vt:lpstr>
      <vt:lpstr>Observed Water Temperatures – Last 15 days</vt:lpstr>
      <vt:lpstr>Past &amp; Future total precipitation </vt:lpstr>
      <vt:lpstr>Weather Forecast </vt:lpstr>
      <vt:lpstr>Weather Forecast* </vt:lpstr>
      <vt:lpstr>Provincial Advisories - Drought </vt:lpstr>
      <vt:lpstr>Provincial Advisories - Flood</vt:lpstr>
      <vt:lpstr>Observed Inflows &amp; Discharge vs Historical</vt:lpstr>
      <vt:lpstr>Spring Freshet Inflow Volume Forecast</vt:lpstr>
      <vt:lpstr>Reservoir Level Projection </vt:lpstr>
      <vt:lpstr>Nautley River Flows, Forecast</vt:lpstr>
      <vt:lpstr>Vanderhoof  </vt:lpstr>
      <vt:lpstr>Skins Lake Spillway Release - Forecast  </vt:lpstr>
      <vt:lpstr>Forecast – Vanderhoof  </vt:lpstr>
      <vt:lpstr>Updates - Next Steps – Actions 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revision>1</cp:revision>
  <dcterms:created xsi:type="dcterms:W3CDTF">2021-01-28T23:47:05Z</dcterms:created>
  <dcterms:modified xsi:type="dcterms:W3CDTF">2024-04-03T18:21:55Z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</vt:lpwstr>
  </property>
  <property fmtid="{D5CDD505-2E9C-101B-9397-08002B2CF9AE}" pid="14" name="OrganisationalArea">
    <vt:lpwstr/>
  </property>
  <property fmtid="{D5CDD505-2E9C-101B-9397-08002B2CF9AE}" pid="15" name="BusinessClassification">
    <vt:lpwstr/>
  </property>
  <property fmtid="{D5CDD505-2E9C-101B-9397-08002B2CF9AE}" pid="16" name="InformationClassification">
    <vt:lpwstr/>
  </property>
</Properties>
</file>