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6.xml" ContentType="application/vnd.openxmlformats-officedocument.theme+xml"/>
  <Override PartName="/ppt/tags/tag7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8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5"/>
    <p:sldMasterId id="2147483787" r:id="rId6"/>
    <p:sldMasterId id="2147483813" r:id="rId7"/>
    <p:sldMasterId id="2147483812" r:id="rId8"/>
    <p:sldMasterId id="2147484051" r:id="rId9"/>
    <p:sldMasterId id="2147484117" r:id="rId10"/>
  </p:sldMasterIdLst>
  <p:notesMasterIdLst>
    <p:notesMasterId r:id="rId33"/>
  </p:notesMasterIdLst>
  <p:handoutMasterIdLst>
    <p:handoutMasterId r:id="rId34"/>
  </p:handoutMasterIdLst>
  <p:sldIdLst>
    <p:sldId id="594" r:id="rId11"/>
    <p:sldId id="991" r:id="rId12"/>
    <p:sldId id="966" r:id="rId13"/>
    <p:sldId id="984" r:id="rId14"/>
    <p:sldId id="983" r:id="rId15"/>
    <p:sldId id="947" r:id="rId16"/>
    <p:sldId id="982" r:id="rId17"/>
    <p:sldId id="981" r:id="rId18"/>
    <p:sldId id="963" r:id="rId19"/>
    <p:sldId id="967" r:id="rId20"/>
    <p:sldId id="986" r:id="rId21"/>
    <p:sldId id="962" r:id="rId22"/>
    <p:sldId id="945" r:id="rId23"/>
    <p:sldId id="992" r:id="rId24"/>
    <p:sldId id="977" r:id="rId25"/>
    <p:sldId id="969" r:id="rId26"/>
    <p:sldId id="976" r:id="rId27"/>
    <p:sldId id="990" r:id="rId28"/>
    <p:sldId id="988" r:id="rId29"/>
    <p:sldId id="979" r:id="rId30"/>
    <p:sldId id="980" r:id="rId31"/>
    <p:sldId id="625" r:id="rId32"/>
  </p:sldIdLst>
  <p:sldSz cx="12192000" cy="685800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52000F86-E827-4079-838F-D315CC484FA6}">
          <p14:sldIdLst>
            <p14:sldId id="594"/>
          </p14:sldIdLst>
        </p14:section>
        <p14:section name="Current State" id="{46F84B65-BA0B-4DD7-A0BD-87DCC65D6A91}">
          <p14:sldIdLst>
            <p14:sldId id="991"/>
            <p14:sldId id="966"/>
            <p14:sldId id="984"/>
            <p14:sldId id="983"/>
            <p14:sldId id="947"/>
          </p14:sldIdLst>
        </p14:section>
        <p14:section name="Weather" id="{9BCFC86B-E16F-4C2D-8041-68FA813557A3}">
          <p14:sldIdLst>
            <p14:sldId id="982"/>
            <p14:sldId id="981"/>
            <p14:sldId id="963"/>
            <p14:sldId id="967"/>
            <p14:sldId id="986"/>
          </p14:sldIdLst>
        </p14:section>
        <p14:section name="Operations &amp; Forecasts" id="{5392F339-06BD-49C6-977E-5ECDE02B5BA7}">
          <p14:sldIdLst>
            <p14:sldId id="962"/>
            <p14:sldId id="945"/>
            <p14:sldId id="992"/>
            <p14:sldId id="977"/>
            <p14:sldId id="969"/>
            <p14:sldId id="976"/>
            <p14:sldId id="990"/>
            <p14:sldId id="988"/>
          </p14:sldIdLst>
        </p14:section>
        <p14:section name="Reflections" id="{A8E36C17-5767-4132-BC5A-5EEF197E5E51}">
          <p14:sldIdLst/>
        </p14:section>
        <p14:section name="Outro" id="{A736E1E1-1797-47B5-B9B2-E78693E30313}">
          <p14:sldIdLst>
            <p14:sldId id="979"/>
            <p14:sldId id="980"/>
            <p14:sldId id="625"/>
          </p14:sldIdLst>
        </p14:section>
      </p14:sectionLst>
    </p:ext>
    <p:ext uri="{EFAFB233-063F-42B5-8137-9DF3F51BA10A}">
      <p15:sldGuideLst xmlns:p15="http://schemas.microsoft.com/office/powerpoint/2012/main">
        <p15:guide id="1" pos="768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atte, Simon (RTA)" initials="MS(" lastIdx="17" clrIdx="6"/>
  <p:cmAuthor id="1" name="Robert Dicken" initials="RD" lastIdx="1" clrIdx="0"/>
  <p:cmAuthor id="2" name="Martin Chiles" initials="MC" lastIdx="6" clrIdx="1"/>
  <p:cmAuthor id="3" name="Hardy, Joshua (RTCMI)" initials="HJ(" lastIdx="9" clrIdx="2"/>
  <p:cmAuthor id="4" name="Sanghera, Devrie (RTA)" initials="SD(" lastIdx="17" clrIdx="3"/>
  <p:cmAuthor id="5" name="Benckhuysen, Justus (RTA)" initials="BJ(" lastIdx="20" clrIdx="4"/>
  <p:cmAuthor id="6" name="Czornohalan, Andrew (TI)" initials="CA(" lastIdx="7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CD4"/>
    <a:srgbClr val="E90C2F"/>
    <a:srgbClr val="0000FF"/>
    <a:srgbClr val="0000CC"/>
    <a:srgbClr val="2F9191"/>
    <a:srgbClr val="FF4B4B"/>
    <a:srgbClr val="B44CB4"/>
    <a:srgbClr val="3090FF"/>
    <a:srgbClr val="000000"/>
    <a:srgbClr val="EE7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A7BD33-9F4B-4D99-9B96-50F8F9C70C3D}" v="2" dt="2024-05-09T21:58:01.4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74" d="100"/>
          <a:sy n="174" d="100"/>
        </p:scale>
        <p:origin x="2088" y="138"/>
      </p:cViewPr>
      <p:guideLst>
        <p:guide pos="76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handoutMaster" Target="handoutMasters/handoutMaster1.xml"/><Relationship Id="rId42" Type="http://schemas.microsoft.com/office/2015/10/relationships/revisionInfo" Target="revisionInfo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commentAuthors" Target="commentAuthor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cier, Alec  (RTA)" userId="2862a2e2-4dcc-41e1-99fb-56d2caa58ce6" providerId="ADAL" clId="{E677FAE1-87C0-40EC-A558-F251F7CD92F5}"/>
    <pc:docChg chg="custSel modSld sldOrd">
      <pc:chgData name="Mercier, Alec  (RTA)" userId="2862a2e2-4dcc-41e1-99fb-56d2caa58ce6" providerId="ADAL" clId="{E677FAE1-87C0-40EC-A558-F251F7CD92F5}" dt="2024-04-03T18:21:48.655" v="15" actId="1076"/>
      <pc:docMkLst>
        <pc:docMk/>
      </pc:docMkLst>
      <pc:sldChg chg="delSp modSp mod">
        <pc:chgData name="Mercier, Alec  (RTA)" userId="2862a2e2-4dcc-41e1-99fb-56d2caa58ce6" providerId="ADAL" clId="{E677FAE1-87C0-40EC-A558-F251F7CD92F5}" dt="2024-04-03T18:21:48.655" v="15" actId="1076"/>
        <pc:sldMkLst>
          <pc:docMk/>
          <pc:sldMk cId="1515340970" sldId="966"/>
        </pc:sldMkLst>
        <pc:spChg chg="del">
          <ac:chgData name="Mercier, Alec  (RTA)" userId="2862a2e2-4dcc-41e1-99fb-56d2caa58ce6" providerId="ADAL" clId="{E677FAE1-87C0-40EC-A558-F251F7CD92F5}" dt="2024-04-03T18:21:35.601" v="14" actId="478"/>
          <ac:spMkLst>
            <pc:docMk/>
            <pc:sldMk cId="1515340970" sldId="966"/>
            <ac:spMk id="7" creationId="{6EF6795B-96F4-478C-978B-F8CF2D149E23}"/>
          </ac:spMkLst>
        </pc:spChg>
        <pc:spChg chg="mod">
          <ac:chgData name="Mercier, Alec  (RTA)" userId="2862a2e2-4dcc-41e1-99fb-56d2caa58ce6" providerId="ADAL" clId="{E677FAE1-87C0-40EC-A558-F251F7CD92F5}" dt="2024-04-03T18:21:48.655" v="15" actId="1076"/>
          <ac:spMkLst>
            <pc:docMk/>
            <pc:sldMk cId="1515340970" sldId="966"/>
            <ac:spMk id="8" creationId="{5AE774BE-C8EF-3DD3-707B-4E613CE4CB81}"/>
          </ac:spMkLst>
        </pc:spChg>
        <pc:graphicFrameChg chg="del">
          <ac:chgData name="Mercier, Alec  (RTA)" userId="2862a2e2-4dcc-41e1-99fb-56d2caa58ce6" providerId="ADAL" clId="{E677FAE1-87C0-40EC-A558-F251F7CD92F5}" dt="2024-04-03T18:21:21.010" v="11" actId="478"/>
          <ac:graphicFrameMkLst>
            <pc:docMk/>
            <pc:sldMk cId="1515340970" sldId="966"/>
            <ac:graphicFrameMk id="5" creationId="{00000000-0008-0000-0400-000002000000}"/>
          </ac:graphicFrameMkLst>
        </pc:graphicFrameChg>
        <pc:picChg chg="mod ord">
          <ac:chgData name="Mercier, Alec  (RTA)" userId="2862a2e2-4dcc-41e1-99fb-56d2caa58ce6" providerId="ADAL" clId="{E677FAE1-87C0-40EC-A558-F251F7CD92F5}" dt="2024-04-03T18:21:29.487" v="13" actId="167"/>
          <ac:picMkLst>
            <pc:docMk/>
            <pc:sldMk cId="1515340970" sldId="966"/>
            <ac:picMk id="2" creationId="{5EF42620-D07F-C737-B018-AC05D50BD647}"/>
          </ac:picMkLst>
        </pc:picChg>
      </pc:sldChg>
      <pc:sldChg chg="delSp modSp mod ord">
        <pc:chgData name="Mercier, Alec  (RTA)" userId="2862a2e2-4dcc-41e1-99fb-56d2caa58ce6" providerId="ADAL" clId="{E677FAE1-87C0-40EC-A558-F251F7CD92F5}" dt="2024-04-03T18:10:20.261" v="8" actId="1076"/>
        <pc:sldMkLst>
          <pc:docMk/>
          <pc:sldMk cId="1532218750" sldId="977"/>
        </pc:sldMkLst>
        <pc:picChg chg="mod">
          <ac:chgData name="Mercier, Alec  (RTA)" userId="2862a2e2-4dcc-41e1-99fb-56d2caa58ce6" providerId="ADAL" clId="{E677FAE1-87C0-40EC-A558-F251F7CD92F5}" dt="2024-04-03T18:10:20.261" v="8" actId="1076"/>
          <ac:picMkLst>
            <pc:docMk/>
            <pc:sldMk cId="1532218750" sldId="977"/>
            <ac:picMk id="2" creationId="{7A6364DC-CA51-BDC6-8618-41F255B7E146}"/>
          </ac:picMkLst>
        </pc:picChg>
        <pc:picChg chg="del">
          <ac:chgData name="Mercier, Alec  (RTA)" userId="2862a2e2-4dcc-41e1-99fb-56d2caa58ce6" providerId="ADAL" clId="{E677FAE1-87C0-40EC-A558-F251F7CD92F5}" dt="2024-04-03T18:09:56.605" v="6" actId="478"/>
          <ac:picMkLst>
            <pc:docMk/>
            <pc:sldMk cId="1532218750" sldId="977"/>
            <ac:picMk id="7" creationId="{154D81D1-E1E1-B76C-912A-72B8EAFB044E}"/>
          </ac:picMkLst>
        </pc:picChg>
      </pc:sldChg>
    </pc:docChg>
  </pc:docChgLst>
  <pc:docChgLst>
    <pc:chgData name="Demeester, Kenjy (RTA)" userId="S::kenjy.demeester@riotinto.com::cf4b4a4a-6724-4e6e-b587-e07ec31ff9cd" providerId="AD" clId="Web-{ADF7A893-683B-97A3-5A65-AA4877FCCF5A}"/>
    <pc:docChg chg="modSld">
      <pc:chgData name="Demeester, Kenjy (RTA)" userId="S::kenjy.demeester@riotinto.com::cf4b4a4a-6724-4e6e-b587-e07ec31ff9cd" providerId="AD" clId="Web-{ADF7A893-683B-97A3-5A65-AA4877FCCF5A}" dt="2024-04-23T17:57:46.411" v="1" actId="20577"/>
      <pc:docMkLst>
        <pc:docMk/>
      </pc:docMkLst>
      <pc:sldChg chg="modSp">
        <pc:chgData name="Demeester, Kenjy (RTA)" userId="S::kenjy.demeester@riotinto.com::cf4b4a4a-6724-4e6e-b587-e07ec31ff9cd" providerId="AD" clId="Web-{ADF7A893-683B-97A3-5A65-AA4877FCCF5A}" dt="2024-04-23T17:57:46.411" v="1" actId="20577"/>
        <pc:sldMkLst>
          <pc:docMk/>
          <pc:sldMk cId="3516754336" sldId="984"/>
        </pc:sldMkLst>
        <pc:spChg chg="mod">
          <ac:chgData name="Demeester, Kenjy (RTA)" userId="S::kenjy.demeester@riotinto.com::cf4b4a4a-6724-4e6e-b587-e07ec31ff9cd" providerId="AD" clId="Web-{ADF7A893-683B-97A3-5A65-AA4877FCCF5A}" dt="2024-04-23T17:57:46.411" v="1" actId="20577"/>
          <ac:spMkLst>
            <pc:docMk/>
            <pc:sldMk cId="3516754336" sldId="984"/>
            <ac:spMk id="9" creationId="{00000000-0000-0000-0000-000000000000}"/>
          </ac:spMkLst>
        </pc:spChg>
      </pc:sldChg>
    </pc:docChg>
  </pc:docChgLst>
  <pc:docChgLst>
    <pc:chgData name="Matte, Simon (RTA)" userId="S::simon.matte@riotinto.com::bcc81ca6-bf01-4c04-9623-5d8bf0e1f987" providerId="AD" clId="Web-{9FF1EFA2-136C-7998-34B2-C34C2E3DA7C8}"/>
    <pc:docChg chg="modSld">
      <pc:chgData name="Matte, Simon (RTA)" userId="S::simon.matte@riotinto.com::bcc81ca6-bf01-4c04-9623-5d8bf0e1f987" providerId="AD" clId="Web-{9FF1EFA2-136C-7998-34B2-C34C2E3DA7C8}" dt="2024-04-03T14:36:42.165" v="6"/>
      <pc:docMkLst>
        <pc:docMk/>
      </pc:docMkLst>
      <pc:sldChg chg="modSp">
        <pc:chgData name="Matte, Simon (RTA)" userId="S::simon.matte@riotinto.com::bcc81ca6-bf01-4c04-9623-5d8bf0e1f987" providerId="AD" clId="Web-{9FF1EFA2-136C-7998-34B2-C34C2E3DA7C8}" dt="2024-04-03T14:35:48.850" v="0" actId="1076"/>
        <pc:sldMkLst>
          <pc:docMk/>
          <pc:sldMk cId="874537381" sldId="962"/>
        </pc:sldMkLst>
        <pc:picChg chg="mod">
          <ac:chgData name="Matte, Simon (RTA)" userId="S::simon.matte@riotinto.com::bcc81ca6-bf01-4c04-9623-5d8bf0e1f987" providerId="AD" clId="Web-{9FF1EFA2-136C-7998-34B2-C34C2E3DA7C8}" dt="2024-04-03T14:35:48.850" v="0" actId="1076"/>
          <ac:picMkLst>
            <pc:docMk/>
            <pc:sldMk cId="874537381" sldId="962"/>
            <ac:picMk id="5" creationId="{FEE342A9-4D8F-9E69-D9B5-3C28FE51BD80}"/>
          </ac:picMkLst>
        </pc:picChg>
      </pc:sldChg>
      <pc:sldChg chg="addSp delSp modSp">
        <pc:chgData name="Matte, Simon (RTA)" userId="S::simon.matte@riotinto.com::bcc81ca6-bf01-4c04-9623-5d8bf0e1f987" providerId="AD" clId="Web-{9FF1EFA2-136C-7998-34B2-C34C2E3DA7C8}" dt="2024-04-03T14:36:35.399" v="5" actId="1076"/>
        <pc:sldMkLst>
          <pc:docMk/>
          <pc:sldMk cId="1532218750" sldId="977"/>
        </pc:sldMkLst>
        <pc:picChg chg="del">
          <ac:chgData name="Matte, Simon (RTA)" userId="S::simon.matte@riotinto.com::bcc81ca6-bf01-4c04-9623-5d8bf0e1f987" providerId="AD" clId="Web-{9FF1EFA2-136C-7998-34B2-C34C2E3DA7C8}" dt="2024-04-03T14:36:33.133" v="4"/>
          <ac:picMkLst>
            <pc:docMk/>
            <pc:sldMk cId="1532218750" sldId="977"/>
            <ac:picMk id="2" creationId="{2A435D13-F2E8-9DEC-2BB9-9888F7E7FEB8}"/>
          </ac:picMkLst>
        </pc:picChg>
        <pc:picChg chg="del">
          <ac:chgData name="Matte, Simon (RTA)" userId="S::simon.matte@riotinto.com::bcc81ca6-bf01-4c04-9623-5d8bf0e1f987" providerId="AD" clId="Web-{9FF1EFA2-136C-7998-34B2-C34C2E3DA7C8}" dt="2024-04-03T14:36:03.991" v="1"/>
          <ac:picMkLst>
            <pc:docMk/>
            <pc:sldMk cId="1532218750" sldId="977"/>
            <ac:picMk id="5" creationId="{F3D316C4-E61C-8DEE-0AF2-AAC88E1DEED5}"/>
          </ac:picMkLst>
        </pc:picChg>
        <pc:picChg chg="add mod">
          <ac:chgData name="Matte, Simon (RTA)" userId="S::simon.matte@riotinto.com::bcc81ca6-bf01-4c04-9623-5d8bf0e1f987" providerId="AD" clId="Web-{9FF1EFA2-136C-7998-34B2-C34C2E3DA7C8}" dt="2024-04-03T14:36:35.399" v="5" actId="1076"/>
          <ac:picMkLst>
            <pc:docMk/>
            <pc:sldMk cId="1532218750" sldId="977"/>
            <ac:picMk id="7" creationId="{154D81D1-E1E1-B76C-912A-72B8EAFB044E}"/>
          </ac:picMkLst>
        </pc:picChg>
      </pc:sldChg>
      <pc:sldChg chg="delSp">
        <pc:chgData name="Matte, Simon (RTA)" userId="S::simon.matte@riotinto.com::bcc81ca6-bf01-4c04-9623-5d8bf0e1f987" providerId="AD" clId="Web-{9FF1EFA2-136C-7998-34B2-C34C2E3DA7C8}" dt="2024-04-03T14:36:42.165" v="6"/>
        <pc:sldMkLst>
          <pc:docMk/>
          <pc:sldMk cId="1273539464" sldId="979"/>
        </pc:sldMkLst>
        <pc:spChg chg="del">
          <ac:chgData name="Matte, Simon (RTA)" userId="S::simon.matte@riotinto.com::bcc81ca6-bf01-4c04-9623-5d8bf0e1f987" providerId="AD" clId="Web-{9FF1EFA2-136C-7998-34B2-C34C2E3DA7C8}" dt="2024-04-03T14:36:42.165" v="6"/>
          <ac:spMkLst>
            <pc:docMk/>
            <pc:sldMk cId="1273539464" sldId="979"/>
            <ac:spMk id="10" creationId="{43F41213-B07D-3972-EFCA-10292C4FCEBB}"/>
          </ac:spMkLst>
        </pc:spChg>
      </pc:sldChg>
    </pc:docChg>
  </pc:docChgLst>
  <pc:docChgLst>
    <pc:chgData name="Parhar, Aman (RTA)" userId="S::aman.parhar@riotinto.com::7b437f6c-6336-44cc-b438-b58733fbfb0a" providerId="AD" clId="Web-{82D2FA28-E971-4969-035D-A3EF2B6E8251}"/>
    <pc:docChg chg="modSld">
      <pc:chgData name="Parhar, Aman (RTA)" userId="S::aman.parhar@riotinto.com::7b437f6c-6336-44cc-b438-b58733fbfb0a" providerId="AD" clId="Web-{82D2FA28-E971-4969-035D-A3EF2B6E8251}" dt="2024-04-23T17:17:50.193" v="3"/>
      <pc:docMkLst>
        <pc:docMk/>
      </pc:docMkLst>
      <pc:sldChg chg="addSp delSp">
        <pc:chgData name="Parhar, Aman (RTA)" userId="S::aman.parhar@riotinto.com::7b437f6c-6336-44cc-b438-b58733fbfb0a" providerId="AD" clId="Web-{82D2FA28-E971-4969-035D-A3EF2B6E8251}" dt="2024-04-23T17:17:50.193" v="3"/>
        <pc:sldMkLst>
          <pc:docMk/>
          <pc:sldMk cId="2776444359" sldId="981"/>
        </pc:sldMkLst>
        <pc:picChg chg="add del">
          <ac:chgData name="Parhar, Aman (RTA)" userId="S::aman.parhar@riotinto.com::7b437f6c-6336-44cc-b438-b58733fbfb0a" providerId="AD" clId="Web-{82D2FA28-E971-4969-035D-A3EF2B6E8251}" dt="2024-04-23T17:17:50.193" v="3"/>
          <ac:picMkLst>
            <pc:docMk/>
            <pc:sldMk cId="2776444359" sldId="981"/>
            <ac:picMk id="9" creationId="{00000000-0000-0000-0000-000000000000}"/>
          </ac:picMkLst>
        </pc:picChg>
      </pc:sldChg>
      <pc:sldChg chg="modSp">
        <pc:chgData name="Parhar, Aman (RTA)" userId="S::aman.parhar@riotinto.com::7b437f6c-6336-44cc-b438-b58733fbfb0a" providerId="AD" clId="Web-{82D2FA28-E971-4969-035D-A3EF2B6E8251}" dt="2024-04-23T17:13:02.812" v="1" actId="1076"/>
        <pc:sldMkLst>
          <pc:docMk/>
          <pc:sldMk cId="3776698817" sldId="982"/>
        </pc:sldMkLst>
        <pc:spChg chg="mod">
          <ac:chgData name="Parhar, Aman (RTA)" userId="S::aman.parhar@riotinto.com::7b437f6c-6336-44cc-b438-b58733fbfb0a" providerId="AD" clId="Web-{82D2FA28-E971-4969-035D-A3EF2B6E8251}" dt="2024-04-23T17:13:02.812" v="1" actId="1076"/>
          <ac:spMkLst>
            <pc:docMk/>
            <pc:sldMk cId="3776698817" sldId="982"/>
            <ac:spMk id="34" creationId="{00000000-0000-0000-0000-000000000000}"/>
          </ac:spMkLst>
        </pc:spChg>
      </pc:sldChg>
    </pc:docChg>
  </pc:docChgLst>
  <pc:docChgLst>
    <pc:chgData name="Demeester, Kenjy (RTA)" userId="S::kenjy.demeester@riotinto.com::cf4b4a4a-6724-4e6e-b587-e07ec31ff9cd" providerId="AD" clId="Web-{A8EAC777-050D-5232-4283-8DDCABB22AB4}"/>
    <pc:docChg chg="modSld">
      <pc:chgData name="Demeester, Kenjy (RTA)" userId="S::kenjy.demeester@riotinto.com::cf4b4a4a-6724-4e6e-b587-e07ec31ff9cd" providerId="AD" clId="Web-{A8EAC777-050D-5232-4283-8DDCABB22AB4}" dt="2024-05-08T13:19:42.801" v="0" actId="1076"/>
      <pc:docMkLst>
        <pc:docMk/>
      </pc:docMkLst>
      <pc:sldChg chg="modSp">
        <pc:chgData name="Demeester, Kenjy (RTA)" userId="S::kenjy.demeester@riotinto.com::cf4b4a4a-6724-4e6e-b587-e07ec31ff9cd" providerId="AD" clId="Web-{A8EAC777-050D-5232-4283-8DDCABB22AB4}" dt="2024-05-08T13:19:42.801" v="0" actId="1076"/>
        <pc:sldMkLst>
          <pc:docMk/>
          <pc:sldMk cId="4071730114" sldId="990"/>
        </pc:sldMkLst>
        <pc:picChg chg="mod">
          <ac:chgData name="Demeester, Kenjy (RTA)" userId="S::kenjy.demeester@riotinto.com::cf4b4a4a-6724-4e6e-b587-e07ec31ff9cd" providerId="AD" clId="Web-{A8EAC777-050D-5232-4283-8DDCABB22AB4}" dt="2024-05-08T13:19:42.801" v="0" actId="1076"/>
          <ac:picMkLst>
            <pc:docMk/>
            <pc:sldMk cId="4071730114" sldId="990"/>
            <ac:picMk id="2" creationId="{00000000-0000-0000-0000-000000000000}"/>
          </ac:picMkLst>
        </pc:picChg>
      </pc:sldChg>
    </pc:docChg>
  </pc:docChgLst>
  <pc:docChgLst>
    <pc:chgData name="Matte, Simon (RTA)" userId="S::simon.matte@riotinto.com::bcc81ca6-bf01-4c04-9623-5d8bf0e1f987" providerId="AD" clId="Web-{2FDF1FF8-E442-A2E5-7E6C-511F3645BBE2}"/>
    <pc:docChg chg="modSld">
      <pc:chgData name="Matte, Simon (RTA)" userId="S::simon.matte@riotinto.com::bcc81ca6-bf01-4c04-9623-5d8bf0e1f987" providerId="AD" clId="Web-{2FDF1FF8-E442-A2E5-7E6C-511F3645BBE2}" dt="2024-04-02T14:27:13.590" v="47"/>
      <pc:docMkLst>
        <pc:docMk/>
      </pc:docMkLst>
      <pc:sldChg chg="modSp">
        <pc:chgData name="Matte, Simon (RTA)" userId="S::simon.matte@riotinto.com::bcc81ca6-bf01-4c04-9623-5d8bf0e1f987" providerId="AD" clId="Web-{2FDF1FF8-E442-A2E5-7E6C-511F3645BBE2}" dt="2024-04-02T14:15:02.414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2FDF1FF8-E442-A2E5-7E6C-511F3645BBE2}" dt="2024-04-02T14:15:02.414" v="1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addSp">
        <pc:chgData name="Matte, Simon (RTA)" userId="S::simon.matte@riotinto.com::bcc81ca6-bf01-4c04-9623-5d8bf0e1f987" providerId="AD" clId="Web-{2FDF1FF8-E442-A2E5-7E6C-511F3645BBE2}" dt="2024-04-02T14:16:55.105" v="24"/>
        <pc:sldMkLst>
          <pc:docMk/>
          <pc:sldMk cId="1515340970" sldId="966"/>
        </pc:sldMkLst>
        <pc:spChg chg="add">
          <ac:chgData name="Matte, Simon (RTA)" userId="S::simon.matte@riotinto.com::bcc81ca6-bf01-4c04-9623-5d8bf0e1f987" providerId="AD" clId="Web-{2FDF1FF8-E442-A2E5-7E6C-511F3645BBE2}" dt="2024-04-02T14:16:55.105" v="24"/>
          <ac:spMkLst>
            <pc:docMk/>
            <pc:sldMk cId="1515340970" sldId="966"/>
            <ac:spMk id="9" creationId="{B170D08B-047B-875C-E5D2-98DB839329DA}"/>
          </ac:spMkLst>
        </pc:spChg>
      </pc:sldChg>
      <pc:sldChg chg="addSp delSp modSp">
        <pc:chgData name="Matte, Simon (RTA)" userId="S::simon.matte@riotinto.com::bcc81ca6-bf01-4c04-9623-5d8bf0e1f987" providerId="AD" clId="Web-{2FDF1FF8-E442-A2E5-7E6C-511F3645BBE2}" dt="2024-04-02T14:27:13.590" v="47"/>
        <pc:sldMkLst>
          <pc:docMk/>
          <pc:sldMk cId="3516754336" sldId="984"/>
        </pc:sldMkLst>
        <pc:spChg chg="mod">
          <ac:chgData name="Matte, Simon (RTA)" userId="S::simon.matte@riotinto.com::bcc81ca6-bf01-4c04-9623-5d8bf0e1f987" providerId="AD" clId="Web-{2FDF1FF8-E442-A2E5-7E6C-511F3645BBE2}" dt="2024-04-02T14:27:05.199" v="46" actId="20577"/>
          <ac:spMkLst>
            <pc:docMk/>
            <pc:sldMk cId="3516754336" sldId="984"/>
            <ac:spMk id="9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2FDF1FF8-E442-A2E5-7E6C-511F3645BBE2}" dt="2024-04-02T14:25:47.837" v="25"/>
          <ac:picMkLst>
            <pc:docMk/>
            <pc:sldMk cId="3516754336" sldId="984"/>
            <ac:picMk id="6" creationId="{A398E7A6-596A-8603-6B8B-1D9FD402BEDA}"/>
          </ac:picMkLst>
        </pc:picChg>
        <pc:picChg chg="add mod">
          <ac:chgData name="Matte, Simon (RTA)" userId="S::simon.matte@riotinto.com::bcc81ca6-bf01-4c04-9623-5d8bf0e1f987" providerId="AD" clId="Web-{2FDF1FF8-E442-A2E5-7E6C-511F3645BBE2}" dt="2024-04-02T14:26:06.135" v="31" actId="1076"/>
          <ac:picMkLst>
            <pc:docMk/>
            <pc:sldMk cId="3516754336" sldId="984"/>
            <ac:picMk id="7" creationId="{C490A3CA-F1F0-77E5-2A79-DD3BB6E01830}"/>
          </ac:picMkLst>
        </pc:picChg>
        <pc:cxnChg chg="add">
          <ac:chgData name="Matte, Simon (RTA)" userId="S::simon.matte@riotinto.com::bcc81ca6-bf01-4c04-9623-5d8bf0e1f987" providerId="AD" clId="Web-{2FDF1FF8-E442-A2E5-7E6C-511F3645BBE2}" dt="2024-04-02T14:27:13.590" v="47"/>
          <ac:cxnSpMkLst>
            <pc:docMk/>
            <pc:sldMk cId="3516754336" sldId="984"/>
            <ac:cxnSpMk id="8" creationId="{9DEB9CFC-4903-0C5E-580C-B8FA410982B6}"/>
          </ac:cxnSpMkLst>
        </pc:cxnChg>
      </pc:sldChg>
      <pc:sldChg chg="addSp delSp modSp">
        <pc:chgData name="Matte, Simon (RTA)" userId="S::simon.matte@riotinto.com::bcc81ca6-bf01-4c04-9623-5d8bf0e1f987" providerId="AD" clId="Web-{2FDF1FF8-E442-A2E5-7E6C-511F3645BBE2}" dt="2024-04-02T14:16:42.542" v="23" actId="1076"/>
        <pc:sldMkLst>
          <pc:docMk/>
          <pc:sldMk cId="1131082201" sldId="991"/>
        </pc:sldMkLst>
        <pc:spChg chg="add del">
          <ac:chgData name="Matte, Simon (RTA)" userId="S::simon.matte@riotinto.com::bcc81ca6-bf01-4c04-9623-5d8bf0e1f987" providerId="AD" clId="Web-{2FDF1FF8-E442-A2E5-7E6C-511F3645BBE2}" dt="2024-04-02T14:15:32.509" v="3"/>
          <ac:spMkLst>
            <pc:docMk/>
            <pc:sldMk cId="1131082201" sldId="991"/>
            <ac:spMk id="2" creationId="{A2C949BA-B93C-9979-3854-F0F25FD4DC7F}"/>
          </ac:spMkLst>
        </pc:spChg>
        <pc:spChg chg="add del">
          <ac:chgData name="Matte, Simon (RTA)" userId="S::simon.matte@riotinto.com::bcc81ca6-bf01-4c04-9623-5d8bf0e1f987" providerId="AD" clId="Web-{2FDF1FF8-E442-A2E5-7E6C-511F3645BBE2}" dt="2024-04-02T14:15:49.994" v="5"/>
          <ac:spMkLst>
            <pc:docMk/>
            <pc:sldMk cId="1131082201" sldId="991"/>
            <ac:spMk id="6" creationId="{89074195-8EED-EFE4-396C-C2B58290B05C}"/>
          </ac:spMkLst>
        </pc:spChg>
        <pc:spChg chg="add mod">
          <ac:chgData name="Matte, Simon (RTA)" userId="S::simon.matte@riotinto.com::bcc81ca6-bf01-4c04-9623-5d8bf0e1f987" providerId="AD" clId="Web-{2FDF1FF8-E442-A2E5-7E6C-511F3645BBE2}" dt="2024-04-02T14:16:42.542" v="23" actId="1076"/>
          <ac:spMkLst>
            <pc:docMk/>
            <pc:sldMk cId="1131082201" sldId="991"/>
            <ac:spMk id="8" creationId="{43F41213-B07D-3972-EFCA-10292C4FCEBB}"/>
          </ac:spMkLst>
        </pc:spChg>
        <pc:picChg chg="ord">
          <ac:chgData name="Matte, Simon (RTA)" userId="S::simon.matte@riotinto.com::bcc81ca6-bf01-4c04-9623-5d8bf0e1f987" providerId="AD" clId="Web-{2FDF1FF8-E442-A2E5-7E6C-511F3645BBE2}" dt="2024-04-02T14:16:09.916" v="10"/>
          <ac:picMkLst>
            <pc:docMk/>
            <pc:sldMk cId="1131082201" sldId="991"/>
            <ac:picMk id="5" creationId="{85ACB23F-2AC8-0F28-6073-7493DF603F0B}"/>
          </ac:picMkLst>
        </pc:picChg>
      </pc:sldChg>
    </pc:docChg>
  </pc:docChgLst>
  <pc:docChgLst>
    <pc:chgData name="Matte, Simon (RTA)" userId="S::simon.matte@riotinto.com::bcc81ca6-bf01-4c04-9623-5d8bf0e1f987" providerId="AD" clId="Web-{14F82AF4-3789-F032-F50E-F6A54D635808}"/>
    <pc:docChg chg="modSld">
      <pc:chgData name="Matte, Simon (RTA)" userId="S::simon.matte@riotinto.com::bcc81ca6-bf01-4c04-9623-5d8bf0e1f987" providerId="AD" clId="Web-{14F82AF4-3789-F032-F50E-F6A54D635808}" dt="2024-04-02T20:19:13.269" v="0"/>
      <pc:docMkLst>
        <pc:docMk/>
      </pc:docMkLst>
      <pc:sldChg chg="modSp">
        <pc:chgData name="Matte, Simon (RTA)" userId="S::simon.matte@riotinto.com::bcc81ca6-bf01-4c04-9623-5d8bf0e1f987" providerId="AD" clId="Web-{14F82AF4-3789-F032-F50E-F6A54D635808}" dt="2024-04-02T20:19:13.269" v="0"/>
        <pc:sldMkLst>
          <pc:docMk/>
          <pc:sldMk cId="3516754336" sldId="984"/>
        </pc:sldMkLst>
        <pc:cxnChg chg="mod">
          <ac:chgData name="Matte, Simon (RTA)" userId="S::simon.matte@riotinto.com::bcc81ca6-bf01-4c04-9623-5d8bf0e1f987" providerId="AD" clId="Web-{14F82AF4-3789-F032-F50E-F6A54D635808}" dt="2024-04-02T20:19:13.269" v="0"/>
          <ac:cxnSpMkLst>
            <pc:docMk/>
            <pc:sldMk cId="3516754336" sldId="984"/>
            <ac:cxnSpMk id="10" creationId="{00000000-0000-0000-0000-000000000000}"/>
          </ac:cxnSpMkLst>
        </pc:cxnChg>
      </pc:sldChg>
    </pc:docChg>
  </pc:docChgLst>
  <pc:docChgLst>
    <pc:chgData name="Matte, Simon (RTA)" userId="S::simon.matte@riotinto.com::bcc81ca6-bf01-4c04-9623-5d8bf0e1f987" providerId="AD" clId="Web-{9C4A5B57-72D8-8837-140B-CF2F8C213F38}"/>
    <pc:docChg chg="modSld">
      <pc:chgData name="Matte, Simon (RTA)" userId="S::simon.matte@riotinto.com::bcc81ca6-bf01-4c04-9623-5d8bf0e1f987" providerId="AD" clId="Web-{9C4A5B57-72D8-8837-140B-CF2F8C213F38}" dt="2024-04-03T14:34:38.785" v="17" actId="1076"/>
      <pc:docMkLst>
        <pc:docMk/>
      </pc:docMkLst>
      <pc:sldChg chg="addSp delSp modSp">
        <pc:chgData name="Matte, Simon (RTA)" userId="S::simon.matte@riotinto.com::bcc81ca6-bf01-4c04-9623-5d8bf0e1f987" providerId="AD" clId="Web-{9C4A5B57-72D8-8837-140B-CF2F8C213F38}" dt="2024-04-03T14:26:17.003" v="11" actId="1076"/>
        <pc:sldMkLst>
          <pc:docMk/>
          <pc:sldMk cId="2061405152" sldId="945"/>
        </pc:sldMkLst>
        <pc:spChg chg="mod">
          <ac:chgData name="Matte, Simon (RTA)" userId="S::simon.matte@riotinto.com::bcc81ca6-bf01-4c04-9623-5d8bf0e1f987" providerId="AD" clId="Web-{9C4A5B57-72D8-8837-140B-CF2F8C213F38}" dt="2024-04-03T14:26:07.019" v="7" actId="1076"/>
          <ac:spMkLst>
            <pc:docMk/>
            <pc:sldMk cId="2061405152" sldId="945"/>
            <ac:spMk id="8" creationId="{A0C0AA00-42EE-973F-2A22-8D982AD2CCE2}"/>
          </ac:spMkLst>
        </pc:spChg>
        <pc:spChg chg="mod">
          <ac:chgData name="Matte, Simon (RTA)" userId="S::simon.matte@riotinto.com::bcc81ca6-bf01-4c04-9623-5d8bf0e1f987" providerId="AD" clId="Web-{9C4A5B57-72D8-8837-140B-CF2F8C213F38}" dt="2024-04-03T14:26:08.253" v="8" actId="1076"/>
          <ac:spMkLst>
            <pc:docMk/>
            <pc:sldMk cId="2061405152" sldId="945"/>
            <ac:spMk id="24" creationId="{3C7ACC6B-5C6F-F258-76CF-95A9FB889B01}"/>
          </ac:spMkLst>
        </pc:spChg>
        <pc:spChg chg="mod">
          <ac:chgData name="Matte, Simon (RTA)" userId="S::simon.matte@riotinto.com::bcc81ca6-bf01-4c04-9623-5d8bf0e1f987" providerId="AD" clId="Web-{9C4A5B57-72D8-8837-140B-CF2F8C213F38}" dt="2024-04-03T14:26:13.535" v="10" actId="20577"/>
          <ac:spMkLst>
            <pc:docMk/>
            <pc:sldMk cId="2061405152" sldId="945"/>
            <ac:spMk id="25" creationId="{1D0C6096-27B9-041C-0B57-0CE84E7A1E59}"/>
          </ac:spMkLst>
        </pc:spChg>
        <pc:grpChg chg="mod">
          <ac:chgData name="Matte, Simon (RTA)" userId="S::simon.matte@riotinto.com::bcc81ca6-bf01-4c04-9623-5d8bf0e1f987" providerId="AD" clId="Web-{9C4A5B57-72D8-8837-140B-CF2F8C213F38}" dt="2024-04-03T14:26:17.003" v="11" actId="1076"/>
          <ac:grpSpMkLst>
            <pc:docMk/>
            <pc:sldMk cId="2061405152" sldId="945"/>
            <ac:grpSpMk id="5" creationId="{6D4FA97E-8001-F460-023A-4EC4F3A5DB6E}"/>
          </ac:grpSpMkLst>
        </pc:grpChg>
        <pc:picChg chg="del">
          <ac:chgData name="Matte, Simon (RTA)" userId="S::simon.matte@riotinto.com::bcc81ca6-bf01-4c04-9623-5d8bf0e1f987" providerId="AD" clId="Web-{9C4A5B57-72D8-8837-140B-CF2F8C213F38}" dt="2024-04-03T14:25:45.674" v="0"/>
          <ac:picMkLst>
            <pc:docMk/>
            <pc:sldMk cId="2061405152" sldId="945"/>
            <ac:picMk id="2" creationId="{93565177-BADF-3817-74F1-732B883D6285}"/>
          </ac:picMkLst>
        </pc:picChg>
        <pc:picChg chg="add mod ord">
          <ac:chgData name="Matte, Simon (RTA)" userId="S::simon.matte@riotinto.com::bcc81ca6-bf01-4c04-9623-5d8bf0e1f987" providerId="AD" clId="Web-{9C4A5B57-72D8-8837-140B-CF2F8C213F38}" dt="2024-04-03T14:25:58.393" v="5" actId="14100"/>
          <ac:picMkLst>
            <pc:docMk/>
            <pc:sldMk cId="2061405152" sldId="945"/>
            <ac:picMk id="7" creationId="{CE5F4BC2-A826-8814-2C73-BB2515E49800}"/>
          </ac:picMkLst>
        </pc:picChg>
      </pc:sldChg>
      <pc:sldChg chg="addSp delSp modSp">
        <pc:chgData name="Matte, Simon (RTA)" userId="S::simon.matte@riotinto.com::bcc81ca6-bf01-4c04-9623-5d8bf0e1f987" providerId="AD" clId="Web-{9C4A5B57-72D8-8837-140B-CF2F8C213F38}" dt="2024-04-03T14:34:38.785" v="17" actId="1076"/>
        <pc:sldMkLst>
          <pc:docMk/>
          <pc:sldMk cId="874537381" sldId="962"/>
        </pc:sldMkLst>
        <pc:picChg chg="del">
          <ac:chgData name="Matte, Simon (RTA)" userId="S::simon.matte@riotinto.com::bcc81ca6-bf01-4c04-9623-5d8bf0e1f987" providerId="AD" clId="Web-{9C4A5B57-72D8-8837-140B-CF2F8C213F38}" dt="2024-04-03T14:34:35.504" v="16"/>
          <ac:picMkLst>
            <pc:docMk/>
            <pc:sldMk cId="874537381" sldId="962"/>
            <ac:picMk id="2" creationId="{12E62B3E-C3C0-537C-8649-3D6FF834AEB3}"/>
          </ac:picMkLst>
        </pc:picChg>
        <pc:picChg chg="add mod">
          <ac:chgData name="Matte, Simon (RTA)" userId="S::simon.matte@riotinto.com::bcc81ca6-bf01-4c04-9623-5d8bf0e1f987" providerId="AD" clId="Web-{9C4A5B57-72D8-8837-140B-CF2F8C213F38}" dt="2024-04-03T14:34:38.785" v="17" actId="1076"/>
          <ac:picMkLst>
            <pc:docMk/>
            <pc:sldMk cId="874537381" sldId="962"/>
            <ac:picMk id="5" creationId="{FEE342A9-4D8F-9E69-D9B5-3C28FE51BD80}"/>
          </ac:picMkLst>
        </pc:picChg>
      </pc:sldChg>
    </pc:docChg>
  </pc:docChgLst>
  <pc:docChgLst>
    <pc:chgData name="Matte, Simon (RTA)" userId="S::simon.matte@riotinto.com::bcc81ca6-bf01-4c04-9623-5d8bf0e1f987" providerId="AD" clId="Web-{2BCCE28A-D2BF-FDEC-F8B1-3A82EA74E4F5}"/>
    <pc:docChg chg="modSld">
      <pc:chgData name="Matte, Simon (RTA)" userId="S::simon.matte@riotinto.com::bcc81ca6-bf01-4c04-9623-5d8bf0e1f987" providerId="AD" clId="Web-{2BCCE28A-D2BF-FDEC-F8B1-3A82EA74E4F5}" dt="2024-03-29T18:30:44.875" v="138" actId="1076"/>
      <pc:docMkLst>
        <pc:docMk/>
      </pc:docMkLst>
      <pc:sldChg chg="modSp">
        <pc:chgData name="Matte, Simon (RTA)" userId="S::simon.matte@riotinto.com::bcc81ca6-bf01-4c04-9623-5d8bf0e1f987" providerId="AD" clId="Web-{2BCCE28A-D2BF-FDEC-F8B1-3A82EA74E4F5}" dt="2024-03-29T18:01:04.737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2BCCE28A-D2BF-FDEC-F8B1-3A82EA74E4F5}" dt="2024-03-29T18:01:04.737" v="1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addSp delSp modSp">
        <pc:chgData name="Matte, Simon (RTA)" userId="S::simon.matte@riotinto.com::bcc81ca6-bf01-4c04-9623-5d8bf0e1f987" providerId="AD" clId="Web-{2BCCE28A-D2BF-FDEC-F8B1-3A82EA74E4F5}" dt="2024-03-29T18:18:41.463" v="103" actId="20577"/>
        <pc:sldMkLst>
          <pc:docMk/>
          <pc:sldMk cId="2061405152" sldId="945"/>
        </pc:sldMkLst>
        <pc:spChg chg="mod">
          <ac:chgData name="Matte, Simon (RTA)" userId="S::simon.matte@riotinto.com::bcc81ca6-bf01-4c04-9623-5d8bf0e1f987" providerId="AD" clId="Web-{2BCCE28A-D2BF-FDEC-F8B1-3A82EA74E4F5}" dt="2024-03-29T18:18:41.463" v="103" actId="20577"/>
          <ac:spMkLst>
            <pc:docMk/>
            <pc:sldMk cId="2061405152" sldId="945"/>
            <ac:spMk id="25" creationId="{1D0C6096-27B9-041C-0B57-0CE84E7A1E59}"/>
          </ac:spMkLst>
        </pc:spChg>
        <pc:picChg chg="del">
          <ac:chgData name="Matte, Simon (RTA)" userId="S::simon.matte@riotinto.com::bcc81ca6-bf01-4c04-9623-5d8bf0e1f987" providerId="AD" clId="Web-{2BCCE28A-D2BF-FDEC-F8B1-3A82EA74E4F5}" dt="2024-03-29T18:18:12.946" v="96"/>
          <ac:picMkLst>
            <pc:docMk/>
            <pc:sldMk cId="2061405152" sldId="945"/>
            <ac:picMk id="2" creationId="{F7A8B62C-35DE-71DD-6BCD-BEB292E34311}"/>
          </ac:picMkLst>
        </pc:picChg>
        <pc:picChg chg="add mod ord">
          <ac:chgData name="Matte, Simon (RTA)" userId="S::simon.matte@riotinto.com::bcc81ca6-bf01-4c04-9623-5d8bf0e1f987" providerId="AD" clId="Web-{2BCCE28A-D2BF-FDEC-F8B1-3A82EA74E4F5}" dt="2024-03-29T18:18:22.478" v="100" actId="14100"/>
          <ac:picMkLst>
            <pc:docMk/>
            <pc:sldMk cId="2061405152" sldId="945"/>
            <ac:picMk id="7" creationId="{CEBE11F8-7DBB-02B1-4C8D-3795129FAF48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7:25.053" v="95" actId="1076"/>
        <pc:sldMkLst>
          <pc:docMk/>
          <pc:sldMk cId="874537381" sldId="962"/>
        </pc:sldMkLst>
        <pc:picChg chg="del">
          <ac:chgData name="Matte, Simon (RTA)" userId="S::simon.matte@riotinto.com::bcc81ca6-bf01-4c04-9623-5d8bf0e1f987" providerId="AD" clId="Web-{2BCCE28A-D2BF-FDEC-F8B1-3A82EA74E4F5}" dt="2024-03-29T18:17:16.755" v="90"/>
          <ac:picMkLst>
            <pc:docMk/>
            <pc:sldMk cId="874537381" sldId="962"/>
            <ac:picMk id="2" creationId="{9B8F4C84-C7B4-A400-DF61-919C7F27491E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17:25.053" v="95" actId="1076"/>
          <ac:picMkLst>
            <pc:docMk/>
            <pc:sldMk cId="874537381" sldId="962"/>
            <ac:picMk id="5" creationId="{DFB66E4A-F731-1D3A-CFF7-735D9B88827E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05:06.218" v="16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2BCCE28A-D2BF-FDEC-F8B1-3A82EA74E4F5}" dt="2024-03-29T18:03:30.604" v="10" actId="20577"/>
          <ac:spMkLst>
            <pc:docMk/>
            <pc:sldMk cId="1515340970" sldId="966"/>
            <ac:spMk id="13" creationId="{1303D3B0-C179-94DF-097B-8D36ACD2B302}"/>
          </ac:spMkLst>
        </pc:spChg>
        <pc:graphicFrameChg chg="add mod ord">
          <ac:chgData name="Matte, Simon (RTA)" userId="S::simon.matte@riotinto.com::bcc81ca6-bf01-4c04-9623-5d8bf0e1f987" providerId="AD" clId="Web-{2BCCE28A-D2BF-FDEC-F8B1-3A82EA74E4F5}" dt="2024-03-29T18:02:42.586" v="8" actId="14100"/>
          <ac:graphicFrameMkLst>
            <pc:docMk/>
            <pc:sldMk cId="1515340970" sldId="966"/>
            <ac:graphicFrameMk id="2" creationId="{D65ECC49-48D2-4378-B638-9B5A7D670FFB}"/>
          </ac:graphicFrameMkLst>
        </pc:graphicFrameChg>
        <pc:picChg chg="add mod ord">
          <ac:chgData name="Matte, Simon (RTA)" userId="S::simon.matte@riotinto.com::bcc81ca6-bf01-4c04-9623-5d8bf0e1f987" providerId="AD" clId="Web-{2BCCE28A-D2BF-FDEC-F8B1-3A82EA74E4F5}" dt="2024-03-29T18:05:06.218" v="16"/>
          <ac:picMkLst>
            <pc:docMk/>
            <pc:sldMk cId="1515340970" sldId="966"/>
            <ac:picMk id="5" creationId="{493D0836-CC95-5C89-A7A2-FED2EA6ED8CC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2:10.303" v="2"/>
          <ac:picMkLst>
            <pc:docMk/>
            <pc:sldMk cId="1515340970" sldId="966"/>
            <ac:picMk id="6" creationId="{0A6B99A9-868C-9B0D-762C-D0288FAF4CC3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4:53.311" v="11"/>
          <ac:picMkLst>
            <pc:docMk/>
            <pc:sldMk cId="1515340970" sldId="966"/>
            <ac:picMk id="15" creationId="{32489822-FAF2-F861-F480-66FB14935D64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4:53.905" v="12"/>
          <ac:picMkLst>
            <pc:docMk/>
            <pc:sldMk cId="1515340970" sldId="966"/>
            <ac:picMk id="17" creationId="{9999B653-07D1-C0C1-690D-FED0B44C37B9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6:02.767" v="113" actId="1076"/>
        <pc:sldMkLst>
          <pc:docMk/>
          <pc:sldMk cId="1883402148" sldId="969"/>
        </pc:sldMkLst>
        <pc:picChg chg="add mod ord">
          <ac:chgData name="Matte, Simon (RTA)" userId="S::simon.matte@riotinto.com::bcc81ca6-bf01-4c04-9623-5d8bf0e1f987" providerId="AD" clId="Web-{2BCCE28A-D2BF-FDEC-F8B1-3A82EA74E4F5}" dt="2024-03-29T18:23:00.679" v="109" actId="14100"/>
          <ac:picMkLst>
            <pc:docMk/>
            <pc:sldMk cId="1883402148" sldId="969"/>
            <ac:picMk id="2" creationId="{26423373-7412-FEF1-B417-29DB701D9E99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26:02.767" v="113" actId="1076"/>
          <ac:picMkLst>
            <pc:docMk/>
            <pc:sldMk cId="1883402148" sldId="969"/>
            <ac:picMk id="5" creationId="{2F0B228A-2099-56E5-5B81-9B04BC036CF6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2:46.335" v="104"/>
          <ac:picMkLst>
            <pc:docMk/>
            <pc:sldMk cId="1883402148" sldId="969"/>
            <ac:picMk id="6" creationId="{BD68A0E0-1910-D088-CA52-69AE46A580CF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5:53.860" v="110"/>
          <ac:picMkLst>
            <pc:docMk/>
            <pc:sldMk cId="1883402148" sldId="969"/>
            <ac:picMk id="7" creationId="{9718A0AA-9D04-2AD0-F787-7B848E7E03BE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7:53.522" v="119" actId="1076"/>
        <pc:sldMkLst>
          <pc:docMk/>
          <pc:sldMk cId="105855368" sldId="976"/>
        </pc:sldMkLst>
        <pc:picChg chg="add mod ord">
          <ac:chgData name="Matte, Simon (RTA)" userId="S::simon.matte@riotinto.com::bcc81ca6-bf01-4c04-9623-5d8bf0e1f987" providerId="AD" clId="Web-{2BCCE28A-D2BF-FDEC-F8B1-3A82EA74E4F5}" dt="2024-03-29T18:27:53.522" v="119" actId="1076"/>
          <ac:picMkLst>
            <pc:docMk/>
            <pc:sldMk cId="105855368" sldId="976"/>
            <ac:picMk id="2" creationId="{BFCCCDA4-5AB1-EFF4-87D5-E481F38BF490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7:35.287" v="114"/>
          <ac:picMkLst>
            <pc:docMk/>
            <pc:sldMk cId="105855368" sldId="976"/>
            <ac:picMk id="10" creationId="{115B0067-6388-1367-686B-CF8A08C713DB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30:44.875" v="138" actId="1076"/>
        <pc:sldMkLst>
          <pc:docMk/>
          <pc:sldMk cId="1532218750" sldId="977"/>
        </pc:sldMkLst>
        <pc:picChg chg="del">
          <ac:chgData name="Matte, Simon (RTA)" userId="S::simon.matte@riotinto.com::bcc81ca6-bf01-4c04-9623-5d8bf0e1f987" providerId="AD" clId="Web-{2BCCE28A-D2BF-FDEC-F8B1-3A82EA74E4F5}" dt="2024-03-29T18:30:36.875" v="135"/>
          <ac:picMkLst>
            <pc:docMk/>
            <pc:sldMk cId="1532218750" sldId="977"/>
            <ac:picMk id="2" creationId="{176F01E9-8CDE-7307-311D-39E5BB465F20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44.875" v="138" actId="1076"/>
          <ac:picMkLst>
            <pc:docMk/>
            <pc:sldMk cId="1532218750" sldId="977"/>
            <ac:picMk id="5" creationId="{F3D316C4-E61C-8DEE-0AF2-AAC88E1DEED5}"/>
          </ac:picMkLst>
        </pc:picChg>
      </pc:sldChg>
      <pc:sldChg chg="delSp mod modShow">
        <pc:chgData name="Matte, Simon (RTA)" userId="S::simon.matte@riotinto.com::bcc81ca6-bf01-4c04-9623-5d8bf0e1f987" providerId="AD" clId="Web-{2BCCE28A-D2BF-FDEC-F8B1-3A82EA74E4F5}" dt="2024-03-29T18:16:26.394" v="89"/>
        <pc:sldMkLst>
          <pc:docMk/>
          <pc:sldMk cId="2776444359" sldId="981"/>
        </pc:sldMkLst>
        <pc:picChg chg="del">
          <ac:chgData name="Matte, Simon (RTA)" userId="S::simon.matte@riotinto.com::bcc81ca6-bf01-4c04-9623-5d8bf0e1f987" providerId="AD" clId="Web-{2BCCE28A-D2BF-FDEC-F8B1-3A82EA74E4F5}" dt="2024-03-29T18:16:26.394" v="89"/>
          <ac:picMkLst>
            <pc:docMk/>
            <pc:sldMk cId="2776444359" sldId="981"/>
            <ac:picMk id="6" creationId="{D3AC9555-431C-6138-F09E-41F8E49A26F1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6:08.643" v="87" actId="20577"/>
        <pc:sldMkLst>
          <pc:docMk/>
          <pc:sldMk cId="3776698817" sldId="982"/>
        </pc:sldMkLst>
        <pc:spChg chg="mod">
          <ac:chgData name="Matte, Simon (RTA)" userId="S::simon.matte@riotinto.com::bcc81ca6-bf01-4c04-9623-5d8bf0e1f987" providerId="AD" clId="Web-{2BCCE28A-D2BF-FDEC-F8B1-3A82EA74E4F5}" dt="2024-03-29T18:16:08.643" v="87" actId="20577"/>
          <ac:spMkLst>
            <pc:docMk/>
            <pc:sldMk cId="3776698817" sldId="982"/>
            <ac:spMk id="18" creationId="{00000000-0000-0000-0000-000000000000}"/>
          </ac:spMkLst>
        </pc:spChg>
        <pc:spChg chg="mod">
          <ac:chgData name="Matte, Simon (RTA)" userId="S::simon.matte@riotinto.com::bcc81ca6-bf01-4c04-9623-5d8bf0e1f987" providerId="AD" clId="Web-{2BCCE28A-D2BF-FDEC-F8B1-3A82EA74E4F5}" dt="2024-03-29T18:15:07.046" v="79" actId="20577"/>
          <ac:spMkLst>
            <pc:docMk/>
            <pc:sldMk cId="3776698817" sldId="982"/>
            <ac:spMk id="34" creationId="{00000000-0000-0000-0000-000000000000}"/>
          </ac:spMkLst>
        </pc:spChg>
        <pc:spChg chg="mod">
          <ac:chgData name="Matte, Simon (RTA)" userId="S::simon.matte@riotinto.com::bcc81ca6-bf01-4c04-9623-5d8bf0e1f987" providerId="AD" clId="Web-{2BCCE28A-D2BF-FDEC-F8B1-3A82EA74E4F5}" dt="2024-03-29T18:15:25.265" v="83" actId="20577"/>
          <ac:spMkLst>
            <pc:docMk/>
            <pc:sldMk cId="3776698817" sldId="982"/>
            <ac:spMk id="35" creationId="{00000000-0000-0000-0000-000000000000}"/>
          </ac:spMkLst>
        </pc:spChg>
        <pc:picChg chg="add mod ord">
          <ac:chgData name="Matte, Simon (RTA)" userId="S::simon.matte@riotinto.com::bcc81ca6-bf01-4c04-9623-5d8bf0e1f987" providerId="AD" clId="Web-{2BCCE28A-D2BF-FDEC-F8B1-3A82EA74E4F5}" dt="2024-03-29T18:14:58.920" v="73" actId="1076"/>
          <ac:picMkLst>
            <pc:docMk/>
            <pc:sldMk cId="3776698817" sldId="982"/>
            <ac:picMk id="2" creationId="{D27AFD0C-C20F-D6CE-9F18-3DA3975C073E}"/>
          </ac:picMkLst>
        </pc:picChg>
        <pc:picChg chg="add mod ord">
          <ac:chgData name="Matte, Simon (RTA)" userId="S::simon.matte@riotinto.com::bcc81ca6-bf01-4c04-9623-5d8bf0e1f987" providerId="AD" clId="Web-{2BCCE28A-D2BF-FDEC-F8B1-3A82EA74E4F5}" dt="2024-03-29T18:14:58.873" v="72" actId="1076"/>
          <ac:picMkLst>
            <pc:docMk/>
            <pc:sldMk cId="3776698817" sldId="982"/>
            <ac:picMk id="5" creationId="{9D16AD87-1481-7D83-CBA1-E266A137CC34}"/>
          </ac:picMkLst>
        </pc:picChg>
        <pc:picChg chg="mod">
          <ac:chgData name="Matte, Simon (RTA)" userId="S::simon.matte@riotinto.com::bcc81ca6-bf01-4c04-9623-5d8bf0e1f987" providerId="AD" clId="Web-{2BCCE28A-D2BF-FDEC-F8B1-3A82EA74E4F5}" dt="2024-03-29T18:15:03.530" v="76" actId="1076"/>
          <ac:picMkLst>
            <pc:docMk/>
            <pc:sldMk cId="3776698817" sldId="982"/>
            <ac:picMk id="6" creationId="{5279481B-79F9-6127-3627-B9C2AF89D405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3:57.167" v="57"/>
          <ac:picMkLst>
            <pc:docMk/>
            <pc:sldMk cId="3776698817" sldId="982"/>
            <ac:picMk id="8" creationId="{EE1FC411-71B3-F64F-76FB-739D0F78A517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4:38.466" v="65"/>
          <ac:picMkLst>
            <pc:docMk/>
            <pc:sldMk cId="3776698817" sldId="982"/>
            <ac:picMk id="10" creationId="{E24BD951-FABE-87CE-9FF8-2CABB78B8038}"/>
          </ac:picMkLst>
        </pc:picChg>
        <pc:picChg chg="mod">
          <ac:chgData name="Matte, Simon (RTA)" userId="S::simon.matte@riotinto.com::bcc81ca6-bf01-4c04-9623-5d8bf0e1f987" providerId="AD" clId="Web-{2BCCE28A-D2BF-FDEC-F8B1-3A82EA74E4F5}" dt="2024-03-29T18:14:58.936" v="75" actId="1076"/>
          <ac:picMkLst>
            <pc:docMk/>
            <pc:sldMk cId="3776698817" sldId="982"/>
            <ac:picMk id="12" creationId="{00000000-0000-0000-0000-000000000000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2:48.507" v="56"/>
        <pc:sldMkLst>
          <pc:docMk/>
          <pc:sldMk cId="2369418929" sldId="983"/>
        </pc:sldMkLst>
        <pc:graphicFrameChg chg="mod modGraphic">
          <ac:chgData name="Matte, Simon (RTA)" userId="S::simon.matte@riotinto.com::bcc81ca6-bf01-4c04-9623-5d8bf0e1f987" providerId="AD" clId="Web-{2BCCE28A-D2BF-FDEC-F8B1-3A82EA74E4F5}" dt="2024-03-29T18:12:48.507" v="56"/>
          <ac:graphicFrameMkLst>
            <pc:docMk/>
            <pc:sldMk cId="2369418929" sldId="983"/>
            <ac:graphicFrameMk id="9" creationId="{00000000-0000-0000-0000-000000000000}"/>
          </ac:graphicFrameMkLst>
        </pc:graphicFrameChg>
        <pc:picChg chg="add mod">
          <ac:chgData name="Matte, Simon (RTA)" userId="S::simon.matte@riotinto.com::bcc81ca6-bf01-4c04-9623-5d8bf0e1f987" providerId="AD" clId="Web-{2BCCE28A-D2BF-FDEC-F8B1-3A82EA74E4F5}" dt="2024-03-29T18:12:22.084" v="34" actId="14100"/>
          <ac:picMkLst>
            <pc:docMk/>
            <pc:sldMk cId="2369418929" sldId="983"/>
            <ac:picMk id="5" creationId="{F83B0355-44A1-D883-74F3-E78601921845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2:12.162" v="29"/>
          <ac:picMkLst>
            <pc:docMk/>
            <pc:sldMk cId="2369418929" sldId="983"/>
            <ac:picMk id="11" creationId="{A31753A3-E7DA-919C-35E3-6E17B68928BB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1:14.081" v="28" actId="20577"/>
        <pc:sldMkLst>
          <pc:docMk/>
          <pc:sldMk cId="3516754336" sldId="984"/>
        </pc:sldMkLst>
        <pc:spChg chg="mod">
          <ac:chgData name="Matte, Simon (RTA)" userId="S::simon.matte@riotinto.com::bcc81ca6-bf01-4c04-9623-5d8bf0e1f987" providerId="AD" clId="Web-{2BCCE28A-D2BF-FDEC-F8B1-3A82EA74E4F5}" dt="2024-03-29T18:11:14.081" v="28" actId="20577"/>
          <ac:spMkLst>
            <pc:docMk/>
            <pc:sldMk cId="3516754336" sldId="984"/>
            <ac:spMk id="9" creationId="{00000000-0000-0000-0000-000000000000}"/>
          </ac:spMkLst>
        </pc:spChg>
        <pc:picChg chg="add mod">
          <ac:chgData name="Matte, Simon (RTA)" userId="S::simon.matte@riotinto.com::bcc81ca6-bf01-4c04-9623-5d8bf0e1f987" providerId="AD" clId="Web-{2BCCE28A-D2BF-FDEC-F8B1-3A82EA74E4F5}" dt="2024-03-29T18:07:14.318" v="21" actId="14100"/>
          <ac:picMkLst>
            <pc:docMk/>
            <pc:sldMk cId="3516754336" sldId="984"/>
            <ac:picMk id="5" creationId="{292A1C7F-A02A-DC13-E4EB-18D37D5DC496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11:02.018" v="26" actId="14100"/>
          <ac:picMkLst>
            <pc:docMk/>
            <pc:sldMk cId="3516754336" sldId="984"/>
            <ac:picMk id="6" creationId="{A398E7A6-596A-8603-6B8B-1D9FD402BEDA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7:03.177" v="17"/>
          <ac:picMkLst>
            <pc:docMk/>
            <pc:sldMk cId="3516754336" sldId="984"/>
            <ac:picMk id="8" creationId="{E68DA41E-5C4F-03C8-8A7D-B7E2FAF7A09C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0:50.876" v="22"/>
          <ac:picMkLst>
            <pc:docMk/>
            <pc:sldMk cId="3516754336" sldId="984"/>
            <ac:picMk id="10" creationId="{479B147D-71CE-DA2A-0A9C-A917F5E3B2D2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30:22.233" v="134" actId="14100"/>
        <pc:sldMkLst>
          <pc:docMk/>
          <pc:sldMk cId="1352878891" sldId="988"/>
        </pc:sldMkLst>
        <pc:picChg chg="del">
          <ac:chgData name="Matte, Simon (RTA)" userId="S::simon.matte@riotinto.com::bcc81ca6-bf01-4c04-9623-5d8bf0e1f987" providerId="AD" clId="Web-{2BCCE28A-D2BF-FDEC-F8B1-3A82EA74E4F5}" dt="2024-03-29T18:29:40.028" v="125"/>
          <ac:picMkLst>
            <pc:docMk/>
            <pc:sldMk cId="1352878891" sldId="988"/>
            <ac:picMk id="2" creationId="{06433A5D-4EDA-59BB-E4F6-90DCCEA12913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22.233" v="134" actId="14100"/>
          <ac:picMkLst>
            <pc:docMk/>
            <pc:sldMk cId="1352878891" sldId="988"/>
            <ac:picMk id="5" creationId="{0E378D9A-3540-B21A-DD12-B656FADD3D76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19.311" v="133" actId="14100"/>
          <ac:picMkLst>
            <pc:docMk/>
            <pc:sldMk cId="1352878891" sldId="988"/>
            <ac:picMk id="6" creationId="{68973902-AACB-967B-B7A0-7C84D1432989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30:08.779" v="129"/>
          <ac:picMkLst>
            <pc:docMk/>
            <pc:sldMk cId="1352878891" sldId="988"/>
            <ac:picMk id="9" creationId="{FFDE4417-E330-90E8-56EE-336E79DFF3CF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8:27.321" v="124" actId="20577"/>
        <pc:sldMkLst>
          <pc:docMk/>
          <pc:sldMk cId="4071730114" sldId="990"/>
        </pc:sldMkLst>
        <pc:spChg chg="mod">
          <ac:chgData name="Matte, Simon (RTA)" userId="S::simon.matte@riotinto.com::bcc81ca6-bf01-4c04-9623-5d8bf0e1f987" providerId="AD" clId="Web-{2BCCE28A-D2BF-FDEC-F8B1-3A82EA74E4F5}" dt="2024-03-29T18:28:27.321" v="124" actId="20577"/>
          <ac:spMkLst>
            <pc:docMk/>
            <pc:sldMk cId="4071730114" sldId="990"/>
            <ac:spMk id="29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2BCCE28A-D2BF-FDEC-F8B1-3A82EA74E4F5}" dt="2024-03-29T18:28:15.336" v="120"/>
          <ac:picMkLst>
            <pc:docMk/>
            <pc:sldMk cId="4071730114" sldId="990"/>
            <ac:picMk id="2" creationId="{A304DBC5-DC51-3BA1-2381-21D813C4DB70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28:23.915" v="123" actId="1076"/>
          <ac:picMkLst>
            <pc:docMk/>
            <pc:sldMk cId="4071730114" sldId="990"/>
            <ac:picMk id="5" creationId="{9BEBB757-CAA6-EDE0-F9B5-C68D36035661}"/>
          </ac:picMkLst>
        </pc:picChg>
      </pc:sldChg>
    </pc:docChg>
  </pc:docChgLst>
  <pc:docChgLst>
    <pc:chgData name="Matte, Simon (RTA)" userId="S::simon.matte@riotinto.com::bcc81ca6-bf01-4c04-9623-5d8bf0e1f987" providerId="AD" clId="Web-{121EE3E9-522C-4927-CEE6-581233F33110}"/>
    <pc:docChg chg="modSld">
      <pc:chgData name="Matte, Simon (RTA)" userId="S::simon.matte@riotinto.com::bcc81ca6-bf01-4c04-9623-5d8bf0e1f987" providerId="AD" clId="Web-{121EE3E9-522C-4927-CEE6-581233F33110}" dt="2024-03-29T18:32:05.207" v="1" actId="20577"/>
      <pc:docMkLst>
        <pc:docMk/>
      </pc:docMkLst>
      <pc:sldChg chg="modSp">
        <pc:chgData name="Matte, Simon (RTA)" userId="S::simon.matte@riotinto.com::bcc81ca6-bf01-4c04-9623-5d8bf0e1f987" providerId="AD" clId="Web-{121EE3E9-522C-4927-CEE6-581233F33110}" dt="2024-03-29T18:32:05.207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121EE3E9-522C-4927-CEE6-581233F33110}" dt="2024-03-29T18:32:05.207" v="1" actId="20577"/>
          <ac:spMkLst>
            <pc:docMk/>
            <pc:sldMk cId="864160955" sldId="594"/>
            <ac:spMk id="4" creationId="{F6087518-80CB-45D0-BEFF-B0FFBCF74510}"/>
          </ac:spMkLst>
        </pc:spChg>
      </pc:sldChg>
    </pc:docChg>
  </pc:docChgLst>
  <pc:docChgLst>
    <pc:chgData name="Mercier, Alec  (RTA)" userId="2862a2e2-4dcc-41e1-99fb-56d2caa58ce6" providerId="ADAL" clId="{DCA7BD33-9F4B-4D99-9B96-50F8F9C70C3D}"/>
    <pc:docChg chg="custSel addSld modSld modSection">
      <pc:chgData name="Mercier, Alec  (RTA)" userId="2862a2e2-4dcc-41e1-99fb-56d2caa58ce6" providerId="ADAL" clId="{DCA7BD33-9F4B-4D99-9B96-50F8F9C70C3D}" dt="2024-05-09T22:00:22.900" v="135" actId="1076"/>
      <pc:docMkLst>
        <pc:docMk/>
      </pc:docMkLst>
      <pc:sldChg chg="addSp modSp mod">
        <pc:chgData name="Mercier, Alec  (RTA)" userId="2862a2e2-4dcc-41e1-99fb-56d2caa58ce6" providerId="ADAL" clId="{DCA7BD33-9F4B-4D99-9B96-50F8F9C70C3D}" dt="2024-05-09T21:56:05.589" v="3" actId="1076"/>
        <pc:sldMkLst>
          <pc:docMk/>
          <pc:sldMk cId="2061405152" sldId="945"/>
        </pc:sldMkLst>
        <pc:spChg chg="add mod">
          <ac:chgData name="Mercier, Alec  (RTA)" userId="2862a2e2-4dcc-41e1-99fb-56d2caa58ce6" providerId="ADAL" clId="{DCA7BD33-9F4B-4D99-9B96-50F8F9C70C3D}" dt="2024-05-09T21:56:05.589" v="3" actId="1076"/>
          <ac:spMkLst>
            <pc:docMk/>
            <pc:sldMk cId="2061405152" sldId="945"/>
            <ac:spMk id="2" creationId="{80B69804-B296-3CBF-0475-514743F2CBAC}"/>
          </ac:spMkLst>
        </pc:spChg>
      </pc:sldChg>
      <pc:sldChg chg="delSp modSp add mod">
        <pc:chgData name="Mercier, Alec  (RTA)" userId="2862a2e2-4dcc-41e1-99fb-56d2caa58ce6" providerId="ADAL" clId="{DCA7BD33-9F4B-4D99-9B96-50F8F9C70C3D}" dt="2024-05-09T22:00:22.900" v="135" actId="1076"/>
        <pc:sldMkLst>
          <pc:docMk/>
          <pc:sldMk cId="2841981138" sldId="992"/>
        </pc:sldMkLst>
        <pc:spChg chg="mod">
          <ac:chgData name="Mercier, Alec  (RTA)" userId="2862a2e2-4dcc-41e1-99fb-56d2caa58ce6" providerId="ADAL" clId="{DCA7BD33-9F4B-4D99-9B96-50F8F9C70C3D}" dt="2024-05-09T21:59:44.483" v="133" actId="14100"/>
          <ac:spMkLst>
            <pc:docMk/>
            <pc:sldMk cId="2841981138" sldId="992"/>
            <ac:spMk id="2" creationId="{4B9384AB-6A31-9212-BDBD-816D15B48B02}"/>
          </ac:spMkLst>
        </pc:spChg>
        <pc:spChg chg="mod">
          <ac:chgData name="Mercier, Alec  (RTA)" userId="2862a2e2-4dcc-41e1-99fb-56d2caa58ce6" providerId="ADAL" clId="{DCA7BD33-9F4B-4D99-9B96-50F8F9C70C3D}" dt="2024-05-09T22:00:22.900" v="135" actId="1076"/>
          <ac:spMkLst>
            <pc:docMk/>
            <pc:sldMk cId="2841981138" sldId="992"/>
            <ac:spMk id="8" creationId="{978741B7-A80C-B771-D30A-2FAEFC9C7DAB}"/>
          </ac:spMkLst>
        </pc:spChg>
        <pc:spChg chg="mod">
          <ac:chgData name="Mercier, Alec  (RTA)" userId="2862a2e2-4dcc-41e1-99fb-56d2caa58ce6" providerId="ADAL" clId="{DCA7BD33-9F4B-4D99-9B96-50F8F9C70C3D}" dt="2024-05-09T21:59:55.057" v="134" actId="14100"/>
          <ac:spMkLst>
            <pc:docMk/>
            <pc:sldMk cId="2841981138" sldId="992"/>
            <ac:spMk id="24" creationId="{C127AAC3-61D7-99FD-D670-82BD3720FAF3}"/>
          </ac:spMkLst>
        </pc:spChg>
        <pc:spChg chg="mod">
          <ac:chgData name="Mercier, Alec  (RTA)" userId="2862a2e2-4dcc-41e1-99fb-56d2caa58ce6" providerId="ADAL" clId="{DCA7BD33-9F4B-4D99-9B96-50F8F9C70C3D}" dt="2024-05-09T21:58:55.396" v="114" actId="14100"/>
          <ac:spMkLst>
            <pc:docMk/>
            <pc:sldMk cId="2841981138" sldId="992"/>
            <ac:spMk id="25" creationId="{4E4C3A89-68CD-3ADC-F25D-FA3994426ACA}"/>
          </ac:spMkLst>
        </pc:spChg>
        <pc:picChg chg="mod ord">
          <ac:chgData name="Mercier, Alec  (RTA)" userId="2862a2e2-4dcc-41e1-99fb-56d2caa58ce6" providerId="ADAL" clId="{DCA7BD33-9F4B-4D99-9B96-50F8F9C70C3D}" dt="2024-05-09T21:58:45.106" v="113" actId="1037"/>
          <ac:picMkLst>
            <pc:docMk/>
            <pc:sldMk cId="2841981138" sldId="992"/>
            <ac:picMk id="7" creationId="{C2FFE98E-4CDD-B7AD-40EC-B4E6FED454A2}"/>
          </ac:picMkLst>
        </pc:picChg>
        <pc:picChg chg="del">
          <ac:chgData name="Mercier, Alec  (RTA)" userId="2862a2e2-4dcc-41e1-99fb-56d2caa58ce6" providerId="ADAL" clId="{DCA7BD33-9F4B-4D99-9B96-50F8F9C70C3D}" dt="2024-05-09T21:58:16.810" v="7" actId="478"/>
          <ac:picMkLst>
            <pc:docMk/>
            <pc:sldMk cId="2841981138" sldId="992"/>
            <ac:picMk id="10" creationId="{51BBDE4F-A354-E8E0-B81A-4F01F09BCCCE}"/>
          </ac:picMkLst>
        </pc:picChg>
      </pc:sldChg>
    </pc:docChg>
  </pc:docChgLst>
  <pc:docChgLst>
    <pc:chgData name="Demeester, Kenjy (RTA)" userId="S::kenjy.demeester@riotinto.com::cf4b4a4a-6724-4e6e-b587-e07ec31ff9cd" providerId="AD" clId="Web-{4D5C2C37-DDA3-D368-85CC-AFC3DB74847B}"/>
    <pc:docChg chg="modSld">
      <pc:chgData name="Demeester, Kenjy (RTA)" userId="S::kenjy.demeester@riotinto.com::cf4b4a4a-6724-4e6e-b587-e07ec31ff9cd" providerId="AD" clId="Web-{4D5C2C37-DDA3-D368-85CC-AFC3DB74847B}" dt="2024-04-23T15:57:45.698" v="4" actId="20577"/>
      <pc:docMkLst>
        <pc:docMk/>
      </pc:docMkLst>
      <pc:sldChg chg="modSp">
        <pc:chgData name="Demeester, Kenjy (RTA)" userId="S::kenjy.demeester@riotinto.com::cf4b4a4a-6724-4e6e-b587-e07ec31ff9cd" providerId="AD" clId="Web-{4D5C2C37-DDA3-D368-85CC-AFC3DB74847B}" dt="2024-04-23T15:57:45.698" v="4" actId="20577"/>
        <pc:sldMkLst>
          <pc:docMk/>
          <pc:sldMk cId="4071730114" sldId="990"/>
        </pc:sldMkLst>
        <pc:spChg chg="mod">
          <ac:chgData name="Demeester, Kenjy (RTA)" userId="S::kenjy.demeester@riotinto.com::cf4b4a4a-6724-4e6e-b587-e07ec31ff9cd" providerId="AD" clId="Web-{4D5C2C37-DDA3-D368-85CC-AFC3DB74847B}" dt="2024-04-23T15:57:45.698" v="4" actId="20577"/>
          <ac:spMkLst>
            <pc:docMk/>
            <pc:sldMk cId="4071730114" sldId="990"/>
            <ac:spMk id="29" creationId="{00000000-0000-0000-0000-000000000000}"/>
          </ac:spMkLst>
        </pc:spChg>
      </pc:sldChg>
    </pc:docChg>
  </pc:docChgLst>
  <pc:docChgLst>
    <pc:chgData name="Parhar, Aman (RTA)" userId="S::aman.parhar@riotinto.com::7b437f6c-6336-44cc-b438-b58733fbfb0a" providerId="AD" clId="Web-{60EE3B5A-D24A-12C3-F5D7-4860B6AB5792}"/>
    <pc:docChg chg="sldOrd">
      <pc:chgData name="Parhar, Aman (RTA)" userId="S::aman.parhar@riotinto.com::7b437f6c-6336-44cc-b438-b58733fbfb0a" providerId="AD" clId="Web-{60EE3B5A-D24A-12C3-F5D7-4860B6AB5792}" dt="2024-04-03T15:56:20.684" v="0"/>
      <pc:docMkLst>
        <pc:docMk/>
      </pc:docMkLst>
      <pc:sldChg chg="ord">
        <pc:chgData name="Parhar, Aman (RTA)" userId="S::aman.parhar@riotinto.com::7b437f6c-6336-44cc-b438-b58733fbfb0a" providerId="AD" clId="Web-{60EE3B5A-D24A-12C3-F5D7-4860B6AB5792}" dt="2024-04-03T15:56:20.684" v="0"/>
        <pc:sldMkLst>
          <pc:docMk/>
          <pc:sldMk cId="1515340970" sldId="966"/>
        </pc:sldMkLst>
      </pc:sldChg>
    </pc:docChg>
  </pc:docChgLst>
  <pc:docChgLst>
    <pc:chgData name="Matte, Simon (RTA)" userId="S::simon.matte@riotinto.com::bcc81ca6-bf01-4c04-9623-5d8bf0e1f987" providerId="AD" clId="Web-{3373503C-9576-1DFC-E100-A5D8223D4408}"/>
    <pc:docChg chg="modSld">
      <pc:chgData name="Matte, Simon (RTA)" userId="S::simon.matte@riotinto.com::bcc81ca6-bf01-4c04-9623-5d8bf0e1f987" providerId="AD" clId="Web-{3373503C-9576-1DFC-E100-A5D8223D4408}" dt="2024-04-03T13:51:41.785" v="108" actId="1076"/>
      <pc:docMkLst>
        <pc:docMk/>
      </pc:docMkLst>
      <pc:sldChg chg="addSp delSp modSp">
        <pc:chgData name="Matte, Simon (RTA)" userId="S::simon.matte@riotinto.com::bcc81ca6-bf01-4c04-9623-5d8bf0e1f987" providerId="AD" clId="Web-{3373503C-9576-1DFC-E100-A5D8223D4408}" dt="2024-04-03T13:51:41.785" v="108" actId="1076"/>
        <pc:sldMkLst>
          <pc:docMk/>
          <pc:sldMk cId="2061405152" sldId="945"/>
        </pc:sldMkLst>
        <pc:spChg chg="add mod">
          <ac:chgData name="Matte, Simon (RTA)" userId="S::simon.matte@riotinto.com::bcc81ca6-bf01-4c04-9623-5d8bf0e1f987" providerId="AD" clId="Web-{3373503C-9576-1DFC-E100-A5D8223D4408}" dt="2024-04-03T13:51:35.331" v="106" actId="1076"/>
          <ac:spMkLst>
            <pc:docMk/>
            <pc:sldMk cId="2061405152" sldId="945"/>
            <ac:spMk id="8" creationId="{A0C0AA00-42EE-973F-2A22-8D982AD2CCE2}"/>
          </ac:spMkLst>
        </pc:spChg>
        <pc:spChg chg="del">
          <ac:chgData name="Matte, Simon (RTA)" userId="S::simon.matte@riotinto.com::bcc81ca6-bf01-4c04-9623-5d8bf0e1f987" providerId="AD" clId="Web-{3373503C-9576-1DFC-E100-A5D8223D4408}" dt="2024-04-03T13:23:32.838" v="49"/>
          <ac:spMkLst>
            <pc:docMk/>
            <pc:sldMk cId="2061405152" sldId="945"/>
            <ac:spMk id="15" creationId="{43F41213-B07D-3972-EFCA-10292C4FCEBB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3:51:37.753" v="107" actId="1076"/>
          <ac:spMkLst>
            <pc:docMk/>
            <pc:sldMk cId="2061405152" sldId="945"/>
            <ac:spMk id="24" creationId="{3C7ACC6B-5C6F-F258-76CF-95A9FB889B01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3:51:41.785" v="108" actId="1076"/>
          <ac:spMkLst>
            <pc:docMk/>
            <pc:sldMk cId="2061405152" sldId="945"/>
            <ac:spMk id="25" creationId="{1D0C6096-27B9-041C-0B57-0CE84E7A1E59}"/>
          </ac:spMkLst>
        </pc:spChg>
        <pc:picChg chg="add mod ord">
          <ac:chgData name="Matte, Simon (RTA)" userId="S::simon.matte@riotinto.com::bcc81ca6-bf01-4c04-9623-5d8bf0e1f987" providerId="AD" clId="Web-{3373503C-9576-1DFC-E100-A5D8223D4408}" dt="2024-04-03T13:51:33.284" v="105" actId="1076"/>
          <ac:picMkLst>
            <pc:docMk/>
            <pc:sldMk cId="2061405152" sldId="945"/>
            <ac:picMk id="2" creationId="{93565177-BADF-3817-74F1-732B883D6285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23:32.995" v="50"/>
          <ac:picMkLst>
            <pc:docMk/>
            <pc:sldMk cId="2061405152" sldId="945"/>
            <ac:picMk id="7" creationId="{CEBE11F8-7DBB-02B1-4C8D-3795129FAF48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39:51.277" v="77"/>
        <pc:sldMkLst>
          <pc:docMk/>
          <pc:sldMk cId="874537381" sldId="962"/>
        </pc:sldMkLst>
        <pc:spChg chg="del">
          <ac:chgData name="Matte, Simon (RTA)" userId="S::simon.matte@riotinto.com::bcc81ca6-bf01-4c04-9623-5d8bf0e1f987" providerId="AD" clId="Web-{3373503C-9576-1DFC-E100-A5D8223D4408}" dt="2024-04-03T13:39:51.277" v="77"/>
          <ac:spMkLst>
            <pc:docMk/>
            <pc:sldMk cId="874537381" sldId="962"/>
            <ac:spMk id="6" creationId="{43F41213-B07D-3972-EFCA-10292C4FCEBB}"/>
          </ac:spMkLst>
        </pc:spChg>
        <pc:picChg chg="add mod ord">
          <ac:chgData name="Matte, Simon (RTA)" userId="S::simon.matte@riotinto.com::bcc81ca6-bf01-4c04-9623-5d8bf0e1f987" providerId="AD" clId="Web-{3373503C-9576-1DFC-E100-A5D8223D4408}" dt="2024-04-03T13:39:48.527" v="76"/>
          <ac:picMkLst>
            <pc:docMk/>
            <pc:sldMk cId="874537381" sldId="962"/>
            <ac:picMk id="2" creationId="{12E62B3E-C3C0-537C-8649-3D6FF834AEB3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39:34.651" v="71"/>
          <ac:picMkLst>
            <pc:docMk/>
            <pc:sldMk cId="874537381" sldId="962"/>
            <ac:picMk id="5" creationId="{DFB66E4A-F731-1D3A-CFF7-735D9B88827E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2:36:09.055" v="29" actId="20577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3373503C-9576-1DFC-E100-A5D8223D4408}" dt="2024-04-03T12:36:09.055" v="29" actId="20577"/>
          <ac:spMkLst>
            <pc:docMk/>
            <pc:sldMk cId="1515340970" sldId="966"/>
            <ac:spMk id="8" creationId="{5AE774BE-C8EF-3DD3-707B-4E613CE4CB81}"/>
          </ac:spMkLst>
        </pc:spChg>
        <pc:spChg chg="del">
          <ac:chgData name="Matte, Simon (RTA)" userId="S::simon.matte@riotinto.com::bcc81ca6-bf01-4c04-9623-5d8bf0e1f987" providerId="AD" clId="Web-{3373503C-9576-1DFC-E100-A5D8223D4408}" dt="2024-04-03T12:33:16.846" v="9"/>
          <ac:spMkLst>
            <pc:docMk/>
            <pc:sldMk cId="1515340970" sldId="966"/>
            <ac:spMk id="9" creationId="{B170D08B-047B-875C-E5D2-98DB839329DA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2:34:23.802" v="12" actId="20577"/>
          <ac:spMkLst>
            <pc:docMk/>
            <pc:sldMk cId="1515340970" sldId="966"/>
            <ac:spMk id="13" creationId="{1303D3B0-C179-94DF-097B-8D36ACD2B302}"/>
          </ac:spMkLst>
        </pc:spChg>
        <pc:graphicFrameChg chg="del">
          <ac:chgData name="Matte, Simon (RTA)" userId="S::simon.matte@riotinto.com::bcc81ca6-bf01-4c04-9623-5d8bf0e1f987" providerId="AD" clId="Web-{3373503C-9576-1DFC-E100-A5D8223D4408}" dt="2024-04-03T12:32:55.674" v="3"/>
          <ac:graphicFrameMkLst>
            <pc:docMk/>
            <pc:sldMk cId="1515340970" sldId="966"/>
            <ac:graphicFrameMk id="2" creationId="{D65ECC49-48D2-4378-B638-9B5A7D670FFB}"/>
          </ac:graphicFrameMkLst>
        </pc:graphicFrameChg>
        <pc:graphicFrameChg chg="add mod ord">
          <ac:chgData name="Matte, Simon (RTA)" userId="S::simon.matte@riotinto.com::bcc81ca6-bf01-4c04-9623-5d8bf0e1f987" providerId="AD" clId="Web-{3373503C-9576-1DFC-E100-A5D8223D4408}" dt="2024-04-03T12:33:15.159" v="8" actId="1076"/>
          <ac:graphicFrameMkLst>
            <pc:docMk/>
            <pc:sldMk cId="1515340970" sldId="966"/>
            <ac:graphicFrameMk id="5" creationId="{00000000-0008-0000-0400-000002000000}"/>
          </ac:graphicFrameMkLst>
        </pc:graphicFrameChg>
      </pc:sldChg>
      <pc:sldChg chg="addSp delSp modSp">
        <pc:chgData name="Matte, Simon (RTA)" userId="S::simon.matte@riotinto.com::bcc81ca6-bf01-4c04-9623-5d8bf0e1f987" providerId="AD" clId="Web-{3373503C-9576-1DFC-E100-A5D8223D4408}" dt="2024-04-03T13:43:09.518" v="84" actId="14100"/>
        <pc:sldMkLst>
          <pc:docMk/>
          <pc:sldMk cId="1883402148" sldId="969"/>
        </pc:sldMkLst>
        <pc:spChg chg="del">
          <ac:chgData name="Matte, Simon (RTA)" userId="S::simon.matte@riotinto.com::bcc81ca6-bf01-4c04-9623-5d8bf0e1f987" providerId="AD" clId="Web-{3373503C-9576-1DFC-E100-A5D8223D4408}" dt="2024-04-03T13:43:03.955" v="82"/>
          <ac:spMkLst>
            <pc:docMk/>
            <pc:sldMk cId="1883402148" sldId="969"/>
            <ac:spMk id="6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3:09.518" v="84" actId="14100"/>
          <ac:picMkLst>
            <pc:docMk/>
            <pc:sldMk cId="1883402148" sldId="969"/>
            <ac:picMk id="2" creationId="{682EAF56-03A0-0BAC-AC02-A14D8D88EBE7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2:53.236" v="78"/>
          <ac:picMkLst>
            <pc:docMk/>
            <pc:sldMk cId="1883402148" sldId="969"/>
            <ac:picMk id="5" creationId="{2F0B228A-2099-56E5-5B81-9B04BC036CF6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7:11.448" v="103" actId="1076"/>
        <pc:sldMkLst>
          <pc:docMk/>
          <pc:sldMk cId="1532218750" sldId="977"/>
        </pc:sldMkLst>
        <pc:spChg chg="del">
          <ac:chgData name="Matte, Simon (RTA)" userId="S::simon.matte@riotinto.com::bcc81ca6-bf01-4c04-9623-5d8bf0e1f987" providerId="AD" clId="Web-{3373503C-9576-1DFC-E100-A5D8223D4408}" dt="2024-04-03T13:46:32.228" v="98"/>
          <ac:spMkLst>
            <pc:docMk/>
            <pc:sldMk cId="1532218750" sldId="977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6:56.400" v="102" actId="1076"/>
          <ac:picMkLst>
            <pc:docMk/>
            <pc:sldMk cId="1532218750" sldId="977"/>
            <ac:picMk id="2" creationId="{2A435D13-F2E8-9DEC-2BB9-9888F7E7FEB8}"/>
          </ac:picMkLst>
        </pc:picChg>
        <pc:picChg chg="mod">
          <ac:chgData name="Matte, Simon (RTA)" userId="S::simon.matte@riotinto.com::bcc81ca6-bf01-4c04-9623-5d8bf0e1f987" providerId="AD" clId="Web-{3373503C-9576-1DFC-E100-A5D8223D4408}" dt="2024-04-03T13:47:11.448" v="103" actId="1076"/>
          <ac:picMkLst>
            <pc:docMk/>
            <pc:sldMk cId="1532218750" sldId="977"/>
            <ac:picMk id="5" creationId="{F3D316C4-E61C-8DEE-0AF2-AAC88E1DEED5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4:44.162" v="97" actId="14100"/>
        <pc:sldMkLst>
          <pc:docMk/>
          <pc:sldMk cId="1352878891" sldId="988"/>
        </pc:sldMkLst>
        <pc:spChg chg="del">
          <ac:chgData name="Matte, Simon (RTA)" userId="S::simon.matte@riotinto.com::bcc81ca6-bf01-4c04-9623-5d8bf0e1f987" providerId="AD" clId="Web-{3373503C-9576-1DFC-E100-A5D8223D4408}" dt="2024-04-03T13:44:29.724" v="91"/>
          <ac:spMkLst>
            <pc:docMk/>
            <pc:sldMk cId="1352878891" sldId="988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06:17.742" v="44" actId="14100"/>
          <ac:picMkLst>
            <pc:docMk/>
            <pc:sldMk cId="1352878891" sldId="988"/>
            <ac:picMk id="2" creationId="{62F60D26-3ECE-8FA5-9336-0DB237A2B17E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4:30.364" v="92"/>
          <ac:picMkLst>
            <pc:docMk/>
            <pc:sldMk cId="1352878891" sldId="988"/>
            <ac:picMk id="5" creationId="{0E378D9A-3540-B21A-DD12-B656FADD3D76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03:59.501" v="37"/>
          <ac:picMkLst>
            <pc:docMk/>
            <pc:sldMk cId="1352878891" sldId="988"/>
            <ac:picMk id="6" creationId="{68973902-AACB-967B-B7A0-7C84D1432989}"/>
          </ac:picMkLst>
        </pc:picChg>
        <pc:picChg chg="add mod">
          <ac:chgData name="Matte, Simon (RTA)" userId="S::simon.matte@riotinto.com::bcc81ca6-bf01-4c04-9623-5d8bf0e1f987" providerId="AD" clId="Web-{3373503C-9576-1DFC-E100-A5D8223D4408}" dt="2024-04-03T13:44:44.162" v="97" actId="14100"/>
          <ac:picMkLst>
            <pc:docMk/>
            <pc:sldMk cId="1352878891" sldId="988"/>
            <ac:picMk id="6" creationId="{D19E856E-6646-5E01-F99D-C5579990A951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3:54.285" v="90" actId="14100"/>
        <pc:sldMkLst>
          <pc:docMk/>
          <pc:sldMk cId="4071730114" sldId="990"/>
        </pc:sldMkLst>
        <pc:spChg chg="del">
          <ac:chgData name="Matte, Simon (RTA)" userId="S::simon.matte@riotinto.com::bcc81ca6-bf01-4c04-9623-5d8bf0e1f987" providerId="AD" clId="Web-{3373503C-9576-1DFC-E100-A5D8223D4408}" dt="2024-04-03T13:43:44.628" v="87"/>
          <ac:spMkLst>
            <pc:docMk/>
            <pc:sldMk cId="4071730114" sldId="990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3:54.285" v="90" actId="14100"/>
          <ac:picMkLst>
            <pc:docMk/>
            <pc:sldMk cId="4071730114" sldId="990"/>
            <ac:picMk id="2" creationId="{22CA7943-402D-47CF-C460-0FEC84344D7A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3:48.113" v="88"/>
          <ac:picMkLst>
            <pc:docMk/>
            <pc:sldMk cId="4071730114" sldId="990"/>
            <ac:picMk id="5" creationId="{9BEBB757-CAA6-EDE0-F9B5-C68D36035661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2:40:20.907" v="36"/>
        <pc:sldMkLst>
          <pc:docMk/>
          <pc:sldMk cId="1131082201" sldId="991"/>
        </pc:sldMkLst>
        <pc:spChg chg="del">
          <ac:chgData name="Matte, Simon (RTA)" userId="S::simon.matte@riotinto.com::bcc81ca6-bf01-4c04-9623-5d8bf0e1f987" providerId="AD" clId="Web-{3373503C-9576-1DFC-E100-A5D8223D4408}" dt="2024-04-03T12:40:20.907" v="36"/>
          <ac:spMkLst>
            <pc:docMk/>
            <pc:sldMk cId="1131082201" sldId="991"/>
            <ac:spMk id="8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2:40:16.672" v="35" actId="1076"/>
          <ac:picMkLst>
            <pc:docMk/>
            <pc:sldMk cId="1131082201" sldId="991"/>
            <ac:picMk id="2" creationId="{B77FCA74-7538-813F-6880-54DA593A664A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2:39:59.359" v="30"/>
          <ac:picMkLst>
            <pc:docMk/>
            <pc:sldMk cId="1131082201" sldId="991"/>
            <ac:picMk id="5" creationId="{85ACB23F-2AC8-0F28-6073-7493DF603F0B}"/>
          </ac:picMkLst>
        </pc:picChg>
      </pc:sldChg>
    </pc:docChg>
  </pc:docChgLst>
  <pc:docChgLst>
    <pc:chgData name="Mercier, Alec  (RTA)" userId="2862a2e2-4dcc-41e1-99fb-56d2caa58ce6" providerId="ADAL" clId="{D505BD56-B365-4BAF-AEA3-46FE0FC04F52}"/>
    <pc:docChg chg="modSld">
      <pc:chgData name="Mercier, Alec  (RTA)" userId="2862a2e2-4dcc-41e1-99fb-56d2caa58ce6" providerId="ADAL" clId="{D505BD56-B365-4BAF-AEA3-46FE0FC04F52}" dt="2024-03-29T19:06:49.370" v="0"/>
      <pc:docMkLst>
        <pc:docMk/>
      </pc:docMkLst>
      <pc:sldChg chg="modCm">
        <pc:chgData name="Mercier, Alec  (RTA)" userId="2862a2e2-4dcc-41e1-99fb-56d2caa58ce6" providerId="ADAL" clId="{D505BD56-B365-4BAF-AEA3-46FE0FC04F52}" dt="2024-03-29T19:06:49.370" v="0"/>
        <pc:sldMkLst>
          <pc:docMk/>
          <pc:sldMk cId="3516754336" sldId="98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CF37B8-157A-414F-96D8-133BD1AC02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112D0-9157-3748-BDDE-F5B2051DA5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A4CE1-8D79-DE40-B60E-3FB5DF025DDC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DBC19B6-DA08-D146-8CDA-4CB4720D60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2066C-A13F-C746-947C-76D57B4AC3B9}" type="datetimeFigureOut">
              <a:rPr lang="en-US" smtClean="0"/>
              <a:t>5/9/2024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64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A1605-A06A-ED46-84EC-6091C98E84CB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A74C9-25DB-0440-8602-03A0C00D245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5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4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388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994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04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Keep in mind: </a:t>
            </a:r>
          </a:p>
          <a:p>
            <a:r>
              <a:rPr lang="en-US" dirty="0">
                <a:ea typeface="Calibri"/>
                <a:cs typeface="Calibri"/>
              </a:rPr>
              <a:t>River Discharge measurements are estimated from water level,</a:t>
            </a:r>
          </a:p>
          <a:p>
            <a:r>
              <a:rPr lang="en-US" dirty="0">
                <a:ea typeface="Calibri"/>
                <a:cs typeface="Calibri"/>
              </a:rPr>
              <a:t>Skins Lake Spillway discharge are estimated from gate opening. </a:t>
            </a:r>
          </a:p>
          <a:p>
            <a:r>
              <a:rPr lang="en-US" dirty="0" err="1">
                <a:ea typeface="Calibri"/>
                <a:cs typeface="Calibri"/>
              </a:rPr>
              <a:t>Graphique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dans</a:t>
            </a:r>
            <a:r>
              <a:rPr lang="en-US" dirty="0">
                <a:ea typeface="Calibri"/>
                <a:cs typeface="Calibri"/>
              </a:rPr>
              <a:t>:  </a:t>
            </a:r>
            <a:r>
              <a:rPr lang="en-US" dirty="0" err="1">
                <a:ea typeface="Calibri"/>
                <a:cs typeface="Calibri"/>
              </a:rPr>
              <a:t>ProcessBook</a:t>
            </a:r>
            <a:r>
              <a:rPr lang="en-US" dirty="0">
                <a:ea typeface="Calibri"/>
                <a:cs typeface="Calibri"/>
              </a:rPr>
              <a:t>-&gt;</a:t>
            </a:r>
            <a:r>
              <a:rPr lang="en-US" baseline="0" dirty="0">
                <a:ea typeface="Calibri"/>
                <a:cs typeface="Calibri"/>
              </a:rPr>
              <a:t>Hydrological Data </a:t>
            </a:r>
            <a:r>
              <a:rPr lang="en-US" dirty="0">
                <a:ea typeface="Calibri"/>
                <a:cs typeface="Calibri"/>
              </a:rPr>
              <a:t>-&gt;</a:t>
            </a:r>
            <a:r>
              <a:rPr lang="en-US" baseline="0" dirty="0">
                <a:ea typeface="Calibri"/>
                <a:cs typeface="Calibri"/>
              </a:rPr>
              <a:t> Kemano &amp; Nechako River Discharge </a:t>
            </a:r>
            <a:r>
              <a:rPr lang="en-US" dirty="0">
                <a:ea typeface="Calibri"/>
                <a:cs typeface="Calibri"/>
              </a:rPr>
              <a:t>-&gt;Nechako at Vanderhoof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73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5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993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641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drought levels are a general condition across what are quite often large basins</a:t>
            </a:r>
          </a:p>
          <a:p>
            <a:r>
              <a:rPr lang="en-US"/>
              <a:t>the borders of these basins are imperfect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 </a:t>
            </a:r>
            <a:r>
              <a:rPr lang="en-US" err="1"/>
              <a:t>Stellako</a:t>
            </a:r>
            <a:r>
              <a:rPr lang="en-US"/>
              <a:t> River, which drains into Francois Lake) has a hydrometric station at </a:t>
            </a:r>
            <a:r>
              <a:rPr lang="en-US" err="1"/>
              <a:t>Glenannan</a:t>
            </a:r>
            <a:r>
              <a:rPr lang="en-US"/>
              <a:t>, which is located in the Upper Fraser West basin.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During the month of November, the areas in the western portion of the Bulkley-Lakes Basin were experiencing higher flows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992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419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27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52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8B2A-7599-B55A-EF8A-FFE9D2C1B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92C9C-6F2E-60E6-6CE2-434023D63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B44CC5-9ED4-CBC4-A946-F991D9DBF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AF9EA-DC83-66AB-C87B-77BF817B89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765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990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Spike on natural inflows (max) Is 2007.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17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557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067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17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A4BB5-0908-493A-BE8A-24C59365E884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14706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763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1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4C9D9-859C-3440-9A39-27335EE508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8BC46D8-BA31-FD41-922A-CCAAF8BAD2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96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with gr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C9C3F1-40C6-2F49-BF15-337D3168F2F3}"/>
              </a:ext>
            </a:extLst>
          </p:cNvPr>
          <p:cNvSpPr/>
          <p:nvPr userDrawn="1"/>
        </p:nvSpPr>
        <p:spPr>
          <a:xfrm>
            <a:off x="0" y="0"/>
            <a:ext cx="71628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>
                  <a:alpha val="8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88CF3E5-DC70-4946-9400-A6C7124BFB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3FBC35E-E1D9-554A-8925-BF637B1B2D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59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3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6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8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7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E1FC269-98E9-2D40-8C9D-1874F75718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4A1D13-02C8-DB41-8DD5-B254682B07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F178E1D-777A-494F-8BCE-58E9C3AB17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3862F4F-76A7-3142-9F49-00CFA62360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5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30B9C6A-B442-8B46-9817-BC4E8A3653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257081-D40D-5341-ABDF-72FB73DC9A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3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74A0C8C-E5B0-DD48-941B-1CDFCB16A1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9EFB295-2552-4040-8A6C-D1D3431CC3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8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578BDF6-284E-134A-8699-943A0D35CD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BE6B99E-D0A3-FA40-AB24-5496567CF0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3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F3A5A77-4D07-B644-89D0-752F3E833C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6718607-6582-8A4C-A924-0D5847E5CF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91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20FC23-74EE-904B-BBCB-91C71A2C72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FC40971-30C6-6346-B415-B30F79F036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70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AB7CC5D-133C-4A44-AF0F-E85F6A8BB2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9D3878-81AA-3549-81B4-677DF4ACE4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87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9E5CF1-7918-EA47-B0DC-8376D5FF00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632C502-9A40-F14C-A23D-F8BC42263C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14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8722F1-4A77-4543-AF94-B343144CD3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9A33AB-7C22-D34B-858D-E03AE2BF86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34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AB6D9BC-DAEA-D249-929D-0424AB5CAD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3C23303-6A12-FA40-AF66-ADBDF850DA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68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85425C2-D94E-F141-BCAB-006D92F812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31041E6-5271-9C44-B023-E43893693D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9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91F8AC8-2C59-7D4A-A549-80DD7C6D00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2192000" cy="6858000"/>
          </a:xfrm>
          <a:custGeom>
            <a:avLst/>
            <a:gdLst>
              <a:gd name="connsiteX0" fmla="*/ 5018772 w 12192000"/>
              <a:gd name="connsiteY0" fmla="*/ 3035003 h 6858000"/>
              <a:gd name="connsiteX1" fmla="*/ 5018772 w 12192000"/>
              <a:gd name="connsiteY1" fmla="*/ 3822996 h 6858000"/>
              <a:gd name="connsiteX2" fmla="*/ 7173228 w 12192000"/>
              <a:gd name="connsiteY2" fmla="*/ 3822996 h 6858000"/>
              <a:gd name="connsiteX3" fmla="*/ 7173228 w 12192000"/>
              <a:gd name="connsiteY3" fmla="*/ 3035003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018772" y="3035003"/>
                </a:moveTo>
                <a:lnTo>
                  <a:pt x="5018772" y="3822996"/>
                </a:lnTo>
                <a:lnTo>
                  <a:pt x="7173228" y="3822996"/>
                </a:lnTo>
                <a:lnTo>
                  <a:pt x="7173228" y="303500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bIns="46800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65082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2 - no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0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3C4AFE8-4EDD-BD4D-A2AA-582FDD6F92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582463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13F5C7F-5BA7-C24A-9441-DF4652D618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453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0AC2DB-BC95-EF4E-A0F2-29CCFA7F73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E9D57-E450-F347-A622-925F2C0413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AF992E9B-7DAD-744E-8A73-C0BBF9643F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29C6CDE-6122-2A40-A11E-0B93940557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629005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1DBC3D-5F75-8740-9EA1-AFB7E455BC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5AC9B7B-5890-3640-BA4B-3836E9567F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534E271-A85E-824E-9294-DB0171897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A9B60C0-14A1-694B-9587-F4BE3B8A4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933366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B11B1DE-7612-4243-B58E-AEE8B5CF238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D2DA5D05-8923-DC4C-A2D4-BD86E943F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22008CD-56C8-464E-9CB0-E3CFF39926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579045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46B5F6-BABC-974B-B452-AC204C1A9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3B0269C-EAC2-D94B-814C-8E5A6E5C6A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B52AD12F-A84D-BB4F-B232-83A82A7A6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80B8D94-5094-F74B-A54E-EFB0F222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017391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1471D69-FD5A-B742-B3AF-59AF6DBEE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654359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D528D6D-8609-1742-B14D-55F068301E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293693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609DF5-57A9-F64F-92E5-F98651E3B6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B7DC04D-8698-9B4A-84A2-36F21B32920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C041B496-F5DE-7E46-AC11-CBE92E944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8D26C30-EFB1-B14E-A866-D3041D49D0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9494219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3DCB75-0BAE-B343-B561-41EF3B2C5A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7DE93BB-5874-E945-A4A1-4160163F290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1B8CB7C1-138A-7B49-ADFD-8A0FD4097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D270540-8062-8248-A26C-B0E305A83F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0CF93BD-3E63-2242-A14C-BEE0C187EA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340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BF885D-423A-EE45-8804-147859375B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5BB01F0-8EED-9446-8215-C6AE5F9B5D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AF90CB8E-5B06-BD4E-9B67-F888A5E24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9FB9C9-6DB1-544E-A588-4241A84998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11F1450-C3E1-FD48-9944-799DF2E140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664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275DF4-C197-EA42-B995-0FE11F2C11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97BFA37B-F971-F94D-A273-BB709861D2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9D00FEE8-281F-564A-BEBE-412FCC48A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DE616-DB24-064C-8552-C5154FF78B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E3086BAB-F882-774F-A331-C15092F88B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081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F948E2-7664-0D45-BC9D-4E414D5AA9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542BB7FD-CD6E-1D48-AA20-E6E223B7C2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534719B-9EAB-9C42-9D16-4412A2CE4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EC9C982-91F1-454C-8096-77B24D81C5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BF64138-E61F-F84F-AB28-5FC461090E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868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205FA6-D4BB-C245-A2DE-3735147E2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08C2E30-542D-6D41-A27F-7DFABC0E78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628E859-7EED-134F-951E-90907E13A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FD9C96D-AB89-8F41-80B9-76DD62D266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D1EF9E9-CBCA-3442-B440-DB35C93AFD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453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D30A87E-B5CF-E348-8BB1-5D45905DA7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5AA6202-AAD1-0345-9724-001B07E013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72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8CDB776-86DC-554E-8C4E-D339D9F8A9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3700479-33E7-3E43-8CAE-AC516CF588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64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C65D47-E3EC-5348-A93E-EEF17FECD3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D6C33728-E954-BE44-A279-371E2F9F4D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D9B6296-BAF0-0B4E-88F5-65C1979D1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E26752-1A21-E84C-A5A9-FC2792911E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8A2BD26-DFC4-8342-8D3C-33AEB1C07E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253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–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ADF0FB-0DC2-1641-B60D-150E734B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8AFD0E2-751A-A142-8EC1-96834B047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842AA60-86E3-884D-AEF5-61A6F54769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318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14A5CEB-2664-C44C-B79F-17346E47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C508C48-8B98-264E-BBFF-D4D42EF6A7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387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508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191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70290F4-3857-4872-8AE4-DA58ED8B3950}" type="datetime9">
              <a:rPr lang="en-GB" smtClean="0">
                <a:solidFill>
                  <a:srgbClr val="000000"/>
                </a:solidFill>
              </a:rPr>
              <a:pPr/>
              <a:t>09/05/2024 17:55:05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C6B09-BF73-420B-955A-4DFF4278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26CB4-DDD1-4591-99A2-751E474F9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AEB9F-AD79-4697-AD01-4CE87031D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2024-05-09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6776D-46D9-40A4-A350-253BCAEA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E8E3A-C7E3-4111-A076-C19827165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83003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7E66-D7D4-482F-A5A9-51406817A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1AC44-F64B-4B94-8713-4A6E0F082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EC5DC-ED23-4285-9C1D-DED91082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2024-05-09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B9DB-5F65-4B1D-8311-090280010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866E7-AB4C-4949-AF8A-F0B70A0D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40848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1AC4ACBD-5FF3-4B4D-B7DF-B589E3A79EE3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4D1B1F7-1A55-9043-95B8-E9D925E81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D285065D-0462-214E-B76C-E99132D7E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054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A7E667-3BAC-8645-9C9C-DD0F829AE148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B6666D4-CA5D-DD4D-805C-80DD6177BEC1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ABA06FA-92A1-DE48-BF2F-FBF8B1E5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56E7B86-C139-434D-8373-0BEE3ED10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1753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pane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441C1C1-FC52-664C-BA4B-313A2BA64F6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F221E56-004E-6042-B37C-DE3B1057082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7FDF37-B75C-7244-B37E-27DC0D8AD786}"/>
              </a:ext>
            </a:extLst>
          </p:cNvPr>
          <p:cNvSpPr/>
          <p:nvPr userDrawn="1"/>
        </p:nvSpPr>
        <p:spPr>
          <a:xfrm>
            <a:off x="9702796" y="1588350"/>
            <a:ext cx="2142000" cy="42349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08976"/>
            <a:ext cx="4135087" cy="42349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C53D7A-FE48-7047-B70A-335ADA0F47E8}"/>
              </a:ext>
            </a:extLst>
          </p:cNvPr>
          <p:cNvSpPr/>
          <p:nvPr userDrawn="1"/>
        </p:nvSpPr>
        <p:spPr>
          <a:xfrm>
            <a:off x="7242430" y="1588350"/>
            <a:ext cx="2142000" cy="4234934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6961BAA0-BE94-CB4A-967A-B29BA9A825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09748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1059EEC-3F86-AE48-995F-8A4BD2FE005F}"/>
              </a:ext>
            </a:extLst>
          </p:cNvPr>
          <p:cNvSpPr/>
          <p:nvPr userDrawn="1"/>
        </p:nvSpPr>
        <p:spPr>
          <a:xfrm>
            <a:off x="4782064" y="1588350"/>
            <a:ext cx="2142000" cy="42349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A0D383EE-E45B-2547-BEDC-CE5B1393DC2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49382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FA95DA-CF6C-3F42-B310-82C0ECCEEB26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643D50F2-98D7-3740-B0E6-99C10B6D7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Title Placeholder 2">
            <a:extLst>
              <a:ext uri="{FF2B5EF4-FFF2-40B4-BE49-F238E27FC236}">
                <a16:creationId xmlns:a16="http://schemas.microsoft.com/office/drawing/2014/main" id="{042D994E-E5B6-D741-BD0E-39A334FB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640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data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1A24C8C-AD42-A54B-BF4A-B518E4E1A9B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4CF35A-9881-F441-8320-29EC9C0C6053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AD24BB-4B7E-FB4E-B082-77A61F77A53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006C4C-96C9-654C-A7CC-8F26E22F267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BDE7F5-D10F-DE41-AFDB-381F3B8A429F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08B19F7-1A3D-FD47-ADC6-CE25FE54F5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94A7F831-062F-B74F-A1C2-492FC2089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2683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778217-5DE9-6144-ACE8-C503440286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816B00-CB03-8244-A4F3-883B7528FCA4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A535C2-F687-1641-AB4C-9DBD850B88A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9ACBC9-B293-5C4E-98A3-97ECA0462FB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86E14E-5AEE-B74D-8E13-42E31DB32169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A9E7640-02CE-4C44-9B07-239ED1C982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63C6894-34F8-7349-AC06-8B48538B5F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8764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1F9E541-326E-0945-96F4-A93AF20BCD2E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4AC2AA1-CF23-3644-ABCC-50C4E7A1E44E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43F262-FB2E-014B-BE7C-F973CB9E2442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F873B3-B19F-8544-B3B4-AB7CDA0211D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A098D7-F813-AC4F-8205-40D0B535461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0A5ED27-37F1-B241-8A8B-7885AE3E51F1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73DA5B1-C1DC-6F49-8C60-DB0949F93B8C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F1A6EE-86E7-9F4B-B7FA-B0176054989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5FC9C9CD-08C3-9D4C-9ADF-059B2F444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FB8162DA-A777-254E-B3C4-540D30F744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902332C-E1F6-5947-B6B4-1FF3C3E87E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764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7A532EA-21ED-F947-A920-95D2ABFDD37D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00B2F01-07E8-0B4D-BDC8-85775EDA850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CC3CE2-EDFD-3D4F-B3CB-227E66AB48B5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359C6D0-238E-784B-A0DF-573E2F56D14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77E18BB-24D5-D84F-85D6-3CDA10312B8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8C3CA5-587B-1645-8AD5-AE793C83C328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D512E0C-21F9-2E4A-A6D9-28C63EBFDCBD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8A530B-E764-F447-B74F-AA3C0A0E024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365E619E-71BA-6F4F-A219-7D92D6CCB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F7F77662-CF86-1347-9403-B83B5A55B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2467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E27465C-F145-6344-8A0C-12F933152B5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EA32684-5941-B14E-A018-A8E65684C3A9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276588-1664-EF4B-867F-E6C0FA6A099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02FA3E-7DFF-2F42-8B6B-2E4A246EDB83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4EDA21-E857-3D4B-8234-6F742F9188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779F9C-A527-D34F-861F-1A7D9CE65DB7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DBA52F8-037B-C44B-A3D9-B1D99562FCD6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6896693D-E336-BF45-BE06-F00E4FA27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CF6511E1-A52F-E440-ADD1-C039A2E2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750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5C0F47B-6DFB-1E41-877D-507B3C95F5C8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BC24BC-FFB5-F34B-BAC6-A36DFAA37116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2E5421-7F6D-E141-9DAE-9773E3F426D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0C21C9-B2B4-1A48-8B3D-52845D28861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4DDD5C-8B88-D446-BD1B-F7E2A0946560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0FFE0423-D80E-E047-85E0-085BC9F42E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3979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E31D27-68C6-8D46-9EA0-CDEDCF9D9D0F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373804-0FAB-2F47-8086-FD11088EA2DA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6431B3-82AB-B045-B011-8300EB22BCAD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DFDE3F-7768-E34C-9788-C8307986C8A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2E61AB-A446-194D-ADAC-A8347C2D7E8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D4D9F846-145F-DD45-8B87-A7F9C423B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4815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38A52A3-86BC-3546-B49C-FEAE8379593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11C9AB-37DB-9642-9453-8BAB5F86BE7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117F99-078E-B944-8B7C-7E0DA4279A4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6143A0-9668-3145-8812-6D55ABF83885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DAE8D5-03F1-C44A-9EAB-10A6472CBF5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2" name="Title 9">
            <a:extLst>
              <a:ext uri="{FF2B5EF4-FFF2-40B4-BE49-F238E27FC236}">
                <a16:creationId xmlns:a16="http://schemas.microsoft.com/office/drawing/2014/main" id="{299B1A7B-405D-224B-BD0B-863EB5DE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092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518B3D9-9D89-6341-9612-798ACC7851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ADF013D1-9544-7441-9CC9-BE24C053E0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8460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50BB77D-F89B-4E42-B54E-34D2498BF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ECE507-4CDB-C841-9B08-A3FB2D37C1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5648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895D5C-FF27-B548-BD8A-DFA4B024D2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92D0C12-347D-EC48-8FDA-A7F3BA28AE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7400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2664CF-67F7-9448-BFEF-EF1B0746B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7C7F0B22-A3FF-3546-AC41-71D7BF42E4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90413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ro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64D7FD9B-97F6-9E49-9A3A-D7428F24F7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AD8BB39-6F53-8B43-AAFF-CF26BDD5F4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400" y="0"/>
            <a:ext cx="4064400" cy="632777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7DB41FC3-DD50-C04E-8963-CF5706F350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BB819C7F-D171-D145-B6CD-21AA49AC69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5944953-F7C5-7249-81FD-9BA6827994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5" y="1504062"/>
            <a:ext cx="3464158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86992369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, Image &amp; 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334962" y="1657351"/>
            <a:ext cx="3752851" cy="4438650"/>
          </a:xfrm>
          <a:solidFill>
            <a:schemeClr val="accent4"/>
          </a:solidFill>
        </p:spPr>
        <p:txBody>
          <a:bodyPr lIns="684000" tIns="144000" rIns="54000" bIns="54000">
            <a:normAutofit/>
          </a:bodyPr>
          <a:lstStyle>
            <a:lvl1pPr>
              <a:defRPr sz="2800" b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260850" y="1657350"/>
            <a:ext cx="3654425" cy="44386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/>
          <p:cNvSpPr>
            <a:spLocks noGrp="1"/>
          </p:cNvSpPr>
          <p:nvPr>
            <p:ph idx="14"/>
          </p:nvPr>
        </p:nvSpPr>
        <p:spPr>
          <a:xfrm>
            <a:off x="8111506" y="1661686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/>
          <p:cNvSpPr>
            <a:spLocks noGrp="1"/>
          </p:cNvSpPr>
          <p:nvPr>
            <p:ph idx="15"/>
          </p:nvPr>
        </p:nvSpPr>
        <p:spPr>
          <a:xfrm>
            <a:off x="8111506" y="3976261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BBAAE38-10EB-4BA4-939A-65D24DBD34C6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4260849" y="6123760"/>
            <a:ext cx="3654425" cy="269420"/>
          </a:xfrm>
        </p:spPr>
        <p:txBody>
          <a:bodyPr anchor="ctr">
            <a:noAutofit/>
          </a:bodyPr>
          <a:lstStyle>
            <a:lvl1pPr algn="r">
              <a:lnSpc>
                <a:spcPct val="85000"/>
              </a:lnSpc>
              <a:spcBef>
                <a:spcPts val="0"/>
              </a:spcBef>
              <a:defRPr sz="10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7121622-224F-4604-A649-8C2A91702D82}" type="datetime9">
              <a:rPr lang="en-GB" smtClean="0">
                <a:solidFill>
                  <a:srgbClr val="000000"/>
                </a:solidFill>
              </a:rPr>
              <a:pPr/>
              <a:t>09/05/2024 17:55:05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D978D20-D3D9-46CE-9A79-0EA980CA8FF7}" type="datetime9">
              <a:rPr lang="en-GB" smtClean="0">
                <a:solidFill>
                  <a:srgbClr val="000000"/>
                </a:solidFill>
              </a:rPr>
              <a:pPr/>
              <a:t>09/05/2024 17:55:05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71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2656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2312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2459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8339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2884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3107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8696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8686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2401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5499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4806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8212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4168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7866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853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7020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6284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054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0258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4680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131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1911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5373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756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3380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486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6279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8383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511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4574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3735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7756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0993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3104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5176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1669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6990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0837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9612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5438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4152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68528347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7220304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30930052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48417158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126597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2761128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81127082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6497459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8640853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57599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71023226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721143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72279888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761166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3897033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0798988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08668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6361971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6896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4415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6859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6284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6716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e Placeholder 29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lang="en-GB" smtClean="0"/>
            </a:lvl1pPr>
          </a:lstStyle>
          <a:p>
            <a:endParaRPr>
              <a:solidFill>
                <a:srgbClr val="646464"/>
              </a:solidFill>
            </a:endParaRPr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‹N°›</a:t>
            </a:fld>
            <a:endParaRPr lang="en-GB">
              <a:solidFill>
                <a:srgbClr val="64646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1051200" y="1630800"/>
            <a:ext cx="10800000" cy="48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9026734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>
              <a:solidFill>
                <a:srgbClr val="646464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‹N°›</a:t>
            </a:fld>
            <a:endParaRPr lang="en-GB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5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image" Target="../media/image7.png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oleObject" Target="../embeddings/oleObject2.bin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ags" Target="../tags/tag3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47" Type="http://schemas.openxmlformats.org/officeDocument/2006/relationships/slideLayout" Target="../slideLayouts/slideLayout89.xml"/><Relationship Id="rId50" Type="http://schemas.openxmlformats.org/officeDocument/2006/relationships/slideLayout" Target="../slideLayouts/slideLayout92.xml"/><Relationship Id="rId55" Type="http://schemas.openxmlformats.org/officeDocument/2006/relationships/slideLayout" Target="../slideLayouts/slideLayout97.xml"/><Relationship Id="rId63" Type="http://schemas.openxmlformats.org/officeDocument/2006/relationships/slideLayout" Target="../slideLayouts/slideLayout105.xml"/><Relationship Id="rId68" Type="http://schemas.openxmlformats.org/officeDocument/2006/relationships/tags" Target="../tags/tag4.xml"/><Relationship Id="rId7" Type="http://schemas.openxmlformats.org/officeDocument/2006/relationships/slideLayout" Target="../slideLayouts/slideLayout49.xml"/><Relationship Id="rId71" Type="http://schemas.openxmlformats.org/officeDocument/2006/relationships/image" Target="../media/image7.png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71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45" Type="http://schemas.openxmlformats.org/officeDocument/2006/relationships/slideLayout" Target="../slideLayouts/slideLayout87.xml"/><Relationship Id="rId53" Type="http://schemas.openxmlformats.org/officeDocument/2006/relationships/slideLayout" Target="../slideLayouts/slideLayout95.xml"/><Relationship Id="rId58" Type="http://schemas.openxmlformats.org/officeDocument/2006/relationships/slideLayout" Target="../slideLayouts/slideLayout100.xml"/><Relationship Id="rId66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49" Type="http://schemas.openxmlformats.org/officeDocument/2006/relationships/slideLayout" Target="../slideLayouts/slideLayout91.xml"/><Relationship Id="rId57" Type="http://schemas.openxmlformats.org/officeDocument/2006/relationships/slideLayout" Target="../slideLayouts/slideLayout99.xml"/><Relationship Id="rId61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4" Type="http://schemas.openxmlformats.org/officeDocument/2006/relationships/slideLayout" Target="../slideLayouts/slideLayout86.xml"/><Relationship Id="rId52" Type="http://schemas.openxmlformats.org/officeDocument/2006/relationships/slideLayout" Target="../slideLayouts/slideLayout94.xml"/><Relationship Id="rId60" Type="http://schemas.openxmlformats.org/officeDocument/2006/relationships/slideLayout" Target="../slideLayouts/slideLayout102.xml"/><Relationship Id="rId65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slideLayout" Target="../slideLayouts/slideLayout85.xml"/><Relationship Id="rId48" Type="http://schemas.openxmlformats.org/officeDocument/2006/relationships/slideLayout" Target="../slideLayouts/slideLayout90.xml"/><Relationship Id="rId56" Type="http://schemas.openxmlformats.org/officeDocument/2006/relationships/slideLayout" Target="../slideLayouts/slideLayout98.xml"/><Relationship Id="rId64" Type="http://schemas.openxmlformats.org/officeDocument/2006/relationships/slideLayout" Target="../slideLayouts/slideLayout106.xml"/><Relationship Id="rId69" Type="http://schemas.openxmlformats.org/officeDocument/2006/relationships/oleObject" Target="../embeddings/oleObject3.bin"/><Relationship Id="rId8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93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Relationship Id="rId46" Type="http://schemas.openxmlformats.org/officeDocument/2006/relationships/slideLayout" Target="../slideLayouts/slideLayout88.xml"/><Relationship Id="rId59" Type="http://schemas.openxmlformats.org/officeDocument/2006/relationships/slideLayout" Target="../slideLayouts/slideLayout101.xml"/><Relationship Id="rId67" Type="http://schemas.openxmlformats.org/officeDocument/2006/relationships/theme" Target="../theme/theme3.xml"/><Relationship Id="rId20" Type="http://schemas.openxmlformats.org/officeDocument/2006/relationships/slideLayout" Target="../slideLayouts/slideLayout62.xml"/><Relationship Id="rId41" Type="http://schemas.openxmlformats.org/officeDocument/2006/relationships/slideLayout" Target="../slideLayouts/slideLayout83.xml"/><Relationship Id="rId54" Type="http://schemas.openxmlformats.org/officeDocument/2006/relationships/slideLayout" Target="../slideLayouts/slideLayout96.xml"/><Relationship Id="rId62" Type="http://schemas.openxmlformats.org/officeDocument/2006/relationships/slideLayout" Target="../slideLayouts/slideLayout104.xml"/><Relationship Id="rId70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111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oleObject" Target="../embeddings/oleObject4.bin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26" Type="http://schemas.openxmlformats.org/officeDocument/2006/relationships/slideLayout" Target="../slideLayouts/slideLayout150.xml"/><Relationship Id="rId39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45.xml"/><Relationship Id="rId34" Type="http://schemas.openxmlformats.org/officeDocument/2006/relationships/slideLayout" Target="../slideLayouts/slideLayout158.xml"/><Relationship Id="rId42" Type="http://schemas.openxmlformats.org/officeDocument/2006/relationships/slideLayout" Target="../slideLayouts/slideLayout166.xml"/><Relationship Id="rId47" Type="http://schemas.openxmlformats.org/officeDocument/2006/relationships/slideLayout" Target="../slideLayouts/slideLayout171.xml"/><Relationship Id="rId50" Type="http://schemas.openxmlformats.org/officeDocument/2006/relationships/slideLayout" Target="../slideLayouts/slideLayout174.xml"/><Relationship Id="rId55" Type="http://schemas.openxmlformats.org/officeDocument/2006/relationships/slideLayout" Target="../slideLayouts/slideLayout179.xml"/><Relationship Id="rId63" Type="http://schemas.openxmlformats.org/officeDocument/2006/relationships/slideLayout" Target="../slideLayouts/slideLayout187.xml"/><Relationship Id="rId68" Type="http://schemas.openxmlformats.org/officeDocument/2006/relationships/tags" Target="../tags/tag6.xml"/><Relationship Id="rId7" Type="http://schemas.openxmlformats.org/officeDocument/2006/relationships/slideLayout" Target="../slideLayouts/slideLayout131.xml"/><Relationship Id="rId71" Type="http://schemas.openxmlformats.org/officeDocument/2006/relationships/image" Target="../media/image13.png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9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slideLayout" Target="../slideLayouts/slideLayout148.xml"/><Relationship Id="rId32" Type="http://schemas.openxmlformats.org/officeDocument/2006/relationships/slideLayout" Target="../slideLayouts/slideLayout156.xml"/><Relationship Id="rId37" Type="http://schemas.openxmlformats.org/officeDocument/2006/relationships/slideLayout" Target="../slideLayouts/slideLayout161.xml"/><Relationship Id="rId40" Type="http://schemas.openxmlformats.org/officeDocument/2006/relationships/slideLayout" Target="../slideLayouts/slideLayout164.xml"/><Relationship Id="rId45" Type="http://schemas.openxmlformats.org/officeDocument/2006/relationships/slideLayout" Target="../slideLayouts/slideLayout169.xml"/><Relationship Id="rId53" Type="http://schemas.openxmlformats.org/officeDocument/2006/relationships/slideLayout" Target="../slideLayouts/slideLayout177.xml"/><Relationship Id="rId58" Type="http://schemas.openxmlformats.org/officeDocument/2006/relationships/slideLayout" Target="../slideLayouts/slideLayout182.xml"/><Relationship Id="rId66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28" Type="http://schemas.openxmlformats.org/officeDocument/2006/relationships/slideLayout" Target="../slideLayouts/slideLayout152.xml"/><Relationship Id="rId36" Type="http://schemas.openxmlformats.org/officeDocument/2006/relationships/slideLayout" Target="../slideLayouts/slideLayout160.xml"/><Relationship Id="rId49" Type="http://schemas.openxmlformats.org/officeDocument/2006/relationships/slideLayout" Target="../slideLayouts/slideLayout173.xml"/><Relationship Id="rId57" Type="http://schemas.openxmlformats.org/officeDocument/2006/relationships/slideLayout" Target="../slideLayouts/slideLayout181.xml"/><Relationship Id="rId61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31" Type="http://schemas.openxmlformats.org/officeDocument/2006/relationships/slideLayout" Target="../slideLayouts/slideLayout155.xml"/><Relationship Id="rId44" Type="http://schemas.openxmlformats.org/officeDocument/2006/relationships/slideLayout" Target="../slideLayouts/slideLayout168.xml"/><Relationship Id="rId52" Type="http://schemas.openxmlformats.org/officeDocument/2006/relationships/slideLayout" Target="../slideLayouts/slideLayout176.xml"/><Relationship Id="rId60" Type="http://schemas.openxmlformats.org/officeDocument/2006/relationships/slideLayout" Target="../slideLayouts/slideLayout184.xml"/><Relationship Id="rId6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Relationship Id="rId27" Type="http://schemas.openxmlformats.org/officeDocument/2006/relationships/slideLayout" Target="../slideLayouts/slideLayout151.xml"/><Relationship Id="rId30" Type="http://schemas.openxmlformats.org/officeDocument/2006/relationships/slideLayout" Target="../slideLayouts/slideLayout154.xml"/><Relationship Id="rId35" Type="http://schemas.openxmlformats.org/officeDocument/2006/relationships/slideLayout" Target="../slideLayouts/slideLayout159.xml"/><Relationship Id="rId43" Type="http://schemas.openxmlformats.org/officeDocument/2006/relationships/slideLayout" Target="../slideLayouts/slideLayout167.xml"/><Relationship Id="rId48" Type="http://schemas.openxmlformats.org/officeDocument/2006/relationships/slideLayout" Target="../slideLayouts/slideLayout172.xml"/><Relationship Id="rId56" Type="http://schemas.openxmlformats.org/officeDocument/2006/relationships/slideLayout" Target="../slideLayouts/slideLayout180.xml"/><Relationship Id="rId64" Type="http://schemas.openxmlformats.org/officeDocument/2006/relationships/slideLayout" Target="../slideLayouts/slideLayout188.xml"/><Relationship Id="rId69" Type="http://schemas.openxmlformats.org/officeDocument/2006/relationships/oleObject" Target="../embeddings/oleObject5.bin"/><Relationship Id="rId8" Type="http://schemas.openxmlformats.org/officeDocument/2006/relationships/slideLayout" Target="../slideLayouts/slideLayout132.xml"/><Relationship Id="rId51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slideLayout" Target="../slideLayouts/slideLayout149.xml"/><Relationship Id="rId33" Type="http://schemas.openxmlformats.org/officeDocument/2006/relationships/slideLayout" Target="../slideLayouts/slideLayout157.xml"/><Relationship Id="rId38" Type="http://schemas.openxmlformats.org/officeDocument/2006/relationships/slideLayout" Target="../slideLayouts/slideLayout162.xml"/><Relationship Id="rId46" Type="http://schemas.openxmlformats.org/officeDocument/2006/relationships/slideLayout" Target="../slideLayouts/slideLayout170.xml"/><Relationship Id="rId59" Type="http://schemas.openxmlformats.org/officeDocument/2006/relationships/slideLayout" Target="../slideLayouts/slideLayout183.xml"/><Relationship Id="rId67" Type="http://schemas.openxmlformats.org/officeDocument/2006/relationships/theme" Target="../theme/theme5.xml"/><Relationship Id="rId20" Type="http://schemas.openxmlformats.org/officeDocument/2006/relationships/slideLayout" Target="../slideLayouts/slideLayout144.xml"/><Relationship Id="rId41" Type="http://schemas.openxmlformats.org/officeDocument/2006/relationships/slideLayout" Target="../slideLayouts/slideLayout165.xml"/><Relationship Id="rId54" Type="http://schemas.openxmlformats.org/officeDocument/2006/relationships/slideLayout" Target="../slideLayouts/slideLayout178.xml"/><Relationship Id="rId62" Type="http://schemas.openxmlformats.org/officeDocument/2006/relationships/slideLayout" Target="../slideLayouts/slideLayout186.xml"/><Relationship Id="rId70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3.xml"/><Relationship Id="rId18" Type="http://schemas.openxmlformats.org/officeDocument/2006/relationships/slideLayout" Target="../slideLayouts/slideLayout208.xml"/><Relationship Id="rId26" Type="http://schemas.openxmlformats.org/officeDocument/2006/relationships/slideLayout" Target="../slideLayouts/slideLayout216.xml"/><Relationship Id="rId39" Type="http://schemas.openxmlformats.org/officeDocument/2006/relationships/slideLayout" Target="../slideLayouts/slideLayout229.xml"/><Relationship Id="rId21" Type="http://schemas.openxmlformats.org/officeDocument/2006/relationships/slideLayout" Target="../slideLayouts/slideLayout211.xml"/><Relationship Id="rId34" Type="http://schemas.openxmlformats.org/officeDocument/2006/relationships/slideLayout" Target="../slideLayouts/slideLayout224.xml"/><Relationship Id="rId42" Type="http://schemas.openxmlformats.org/officeDocument/2006/relationships/slideLayout" Target="../slideLayouts/slideLayout232.xml"/><Relationship Id="rId47" Type="http://schemas.openxmlformats.org/officeDocument/2006/relationships/slideLayout" Target="../slideLayouts/slideLayout237.xml"/><Relationship Id="rId50" Type="http://schemas.openxmlformats.org/officeDocument/2006/relationships/slideLayout" Target="../slideLayouts/slideLayout240.xml"/><Relationship Id="rId55" Type="http://schemas.openxmlformats.org/officeDocument/2006/relationships/slideLayout" Target="../slideLayouts/slideLayout245.xml"/><Relationship Id="rId63" Type="http://schemas.openxmlformats.org/officeDocument/2006/relationships/slideLayout" Target="../slideLayouts/slideLayout253.xml"/><Relationship Id="rId68" Type="http://schemas.openxmlformats.org/officeDocument/2006/relationships/oleObject" Target="../embeddings/oleObject6.bin"/><Relationship Id="rId7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29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24" Type="http://schemas.openxmlformats.org/officeDocument/2006/relationships/slideLayout" Target="../slideLayouts/slideLayout214.xml"/><Relationship Id="rId32" Type="http://schemas.openxmlformats.org/officeDocument/2006/relationships/slideLayout" Target="../slideLayouts/slideLayout222.xml"/><Relationship Id="rId37" Type="http://schemas.openxmlformats.org/officeDocument/2006/relationships/slideLayout" Target="../slideLayouts/slideLayout227.xml"/><Relationship Id="rId40" Type="http://schemas.openxmlformats.org/officeDocument/2006/relationships/slideLayout" Target="../slideLayouts/slideLayout230.xml"/><Relationship Id="rId45" Type="http://schemas.openxmlformats.org/officeDocument/2006/relationships/slideLayout" Target="../slideLayouts/slideLayout235.xml"/><Relationship Id="rId53" Type="http://schemas.openxmlformats.org/officeDocument/2006/relationships/slideLayout" Target="../slideLayouts/slideLayout243.xml"/><Relationship Id="rId58" Type="http://schemas.openxmlformats.org/officeDocument/2006/relationships/slideLayout" Target="../slideLayouts/slideLayout248.xml"/><Relationship Id="rId66" Type="http://schemas.openxmlformats.org/officeDocument/2006/relationships/theme" Target="../theme/theme6.xml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23" Type="http://schemas.openxmlformats.org/officeDocument/2006/relationships/slideLayout" Target="../slideLayouts/slideLayout213.xml"/><Relationship Id="rId28" Type="http://schemas.openxmlformats.org/officeDocument/2006/relationships/slideLayout" Target="../slideLayouts/slideLayout218.xml"/><Relationship Id="rId36" Type="http://schemas.openxmlformats.org/officeDocument/2006/relationships/slideLayout" Target="../slideLayouts/slideLayout226.xml"/><Relationship Id="rId49" Type="http://schemas.openxmlformats.org/officeDocument/2006/relationships/slideLayout" Target="../slideLayouts/slideLayout239.xml"/><Relationship Id="rId57" Type="http://schemas.openxmlformats.org/officeDocument/2006/relationships/slideLayout" Target="../slideLayouts/slideLayout247.xml"/><Relationship Id="rId61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00.xml"/><Relationship Id="rId19" Type="http://schemas.openxmlformats.org/officeDocument/2006/relationships/slideLayout" Target="../slideLayouts/slideLayout209.xml"/><Relationship Id="rId31" Type="http://schemas.openxmlformats.org/officeDocument/2006/relationships/slideLayout" Target="../slideLayouts/slideLayout221.xml"/><Relationship Id="rId44" Type="http://schemas.openxmlformats.org/officeDocument/2006/relationships/slideLayout" Target="../slideLayouts/slideLayout234.xml"/><Relationship Id="rId52" Type="http://schemas.openxmlformats.org/officeDocument/2006/relationships/slideLayout" Target="../slideLayouts/slideLayout242.xml"/><Relationship Id="rId60" Type="http://schemas.openxmlformats.org/officeDocument/2006/relationships/slideLayout" Target="../slideLayouts/slideLayout250.xml"/><Relationship Id="rId65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Relationship Id="rId22" Type="http://schemas.openxmlformats.org/officeDocument/2006/relationships/slideLayout" Target="../slideLayouts/slideLayout212.xml"/><Relationship Id="rId27" Type="http://schemas.openxmlformats.org/officeDocument/2006/relationships/slideLayout" Target="../slideLayouts/slideLayout217.xml"/><Relationship Id="rId30" Type="http://schemas.openxmlformats.org/officeDocument/2006/relationships/slideLayout" Target="../slideLayouts/slideLayout220.xml"/><Relationship Id="rId35" Type="http://schemas.openxmlformats.org/officeDocument/2006/relationships/slideLayout" Target="../slideLayouts/slideLayout225.xml"/><Relationship Id="rId43" Type="http://schemas.openxmlformats.org/officeDocument/2006/relationships/slideLayout" Target="../slideLayouts/slideLayout233.xml"/><Relationship Id="rId48" Type="http://schemas.openxmlformats.org/officeDocument/2006/relationships/slideLayout" Target="../slideLayouts/slideLayout238.xml"/><Relationship Id="rId56" Type="http://schemas.openxmlformats.org/officeDocument/2006/relationships/slideLayout" Target="../slideLayouts/slideLayout246.xml"/><Relationship Id="rId64" Type="http://schemas.openxmlformats.org/officeDocument/2006/relationships/slideLayout" Target="../slideLayouts/slideLayout254.xml"/><Relationship Id="rId69" Type="http://schemas.openxmlformats.org/officeDocument/2006/relationships/image" Target="../media/image1.emf"/><Relationship Id="rId8" Type="http://schemas.openxmlformats.org/officeDocument/2006/relationships/slideLayout" Target="../slideLayouts/slideLayout198.xml"/><Relationship Id="rId51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7.xml"/><Relationship Id="rId25" Type="http://schemas.openxmlformats.org/officeDocument/2006/relationships/slideLayout" Target="../slideLayouts/slideLayout215.xml"/><Relationship Id="rId33" Type="http://schemas.openxmlformats.org/officeDocument/2006/relationships/slideLayout" Target="../slideLayouts/slideLayout223.xml"/><Relationship Id="rId38" Type="http://schemas.openxmlformats.org/officeDocument/2006/relationships/slideLayout" Target="../slideLayouts/slideLayout228.xml"/><Relationship Id="rId46" Type="http://schemas.openxmlformats.org/officeDocument/2006/relationships/slideLayout" Target="../slideLayouts/slideLayout236.xml"/><Relationship Id="rId59" Type="http://schemas.openxmlformats.org/officeDocument/2006/relationships/slideLayout" Target="../slideLayouts/slideLayout249.xml"/><Relationship Id="rId67" Type="http://schemas.openxmlformats.org/officeDocument/2006/relationships/tags" Target="../tags/tag7.xml"/><Relationship Id="rId20" Type="http://schemas.openxmlformats.org/officeDocument/2006/relationships/slideLayout" Target="../slideLayouts/slideLayout210.xml"/><Relationship Id="rId41" Type="http://schemas.openxmlformats.org/officeDocument/2006/relationships/slideLayout" Target="../slideLayouts/slideLayout231.xml"/><Relationship Id="rId54" Type="http://schemas.openxmlformats.org/officeDocument/2006/relationships/slideLayout" Target="../slideLayouts/slideLayout244.xml"/><Relationship Id="rId62" Type="http://schemas.openxmlformats.org/officeDocument/2006/relationships/slideLayout" Target="../slideLayouts/slideLayout252.xml"/><Relationship Id="rId70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93E0101-EF6E-68EE-EFF4-922AE5CFF1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6701967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60" imgH="360" progId="TCLayout.ActiveDocument.1">
                  <p:embed/>
                </p:oleObj>
              </mc:Choice>
              <mc:Fallback>
                <p:oleObj name="think-cell Slide" r:id="rId24" imgW="360" imgH="360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3E0101-EF6E-68EE-EFF4-922AE5CFF1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03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9" r:id="rId2"/>
    <p:sldLayoutId id="2147483761" r:id="rId3"/>
    <p:sldLayoutId id="2147483736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734" r:id="rId19"/>
    <p:sldLayoutId id="2147483863" r:id="rId20"/>
    <p:sldLayoutId id="2147484184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500" b="1" kern="1200" dirty="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 userDrawn="1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 userDrawn="1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 userDrawn="1">
          <p15:clr>
            <a:srgbClr val="F26B43"/>
          </p15:clr>
        </p15:guide>
        <p15:guide id="8" orient="horz" pos="1011" userDrawn="1">
          <p15:clr>
            <a:srgbClr val="F26B43"/>
          </p15:clr>
        </p15:guide>
        <p15:guide id="9" pos="4874" userDrawn="1">
          <p15:clr>
            <a:srgbClr val="F26B43"/>
          </p15:clr>
        </p15:guide>
        <p15:guide id="10" pos="4355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3321" userDrawn="1">
          <p15:clr>
            <a:srgbClr val="F26B43"/>
          </p15:clr>
        </p15:guide>
        <p15:guide id="13" pos="2802" userDrawn="1">
          <p15:clr>
            <a:srgbClr val="F26B43"/>
          </p15:clr>
        </p15:guide>
        <p15:guide id="14" pos="2284" userDrawn="1">
          <p15:clr>
            <a:srgbClr val="F26B43"/>
          </p15:clr>
        </p15:guide>
        <p15:guide id="15" pos="1769" userDrawn="1">
          <p15:clr>
            <a:srgbClr val="F26B43"/>
          </p15:clr>
        </p15:guide>
        <p15:guide id="16" pos="1250" userDrawn="1">
          <p15:clr>
            <a:srgbClr val="F26B43"/>
          </p15:clr>
        </p15:guide>
        <p15:guide id="17" pos="733" userDrawn="1">
          <p15:clr>
            <a:srgbClr val="F26B43"/>
          </p15:clr>
        </p15:guide>
        <p15:guide id="18" pos="5907" userDrawn="1">
          <p15:clr>
            <a:srgbClr val="F26B43"/>
          </p15:clr>
        </p15:guide>
        <p15:guide id="19" pos="6425" userDrawn="1">
          <p15:clr>
            <a:srgbClr val="F26B43"/>
          </p15:clr>
        </p15:guide>
        <p15:guide id="20" pos="694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891B191-FA59-E5FB-42D4-148870A9659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42783138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60" imgH="360" progId="TCLayout.ActiveDocument.1">
                  <p:embed/>
                </p:oleObj>
              </mc:Choice>
              <mc:Fallback>
                <p:oleObj name="think-cell Slide" r:id="rId24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891B191-FA59-E5FB-42D4-148870A965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5" name="Title Placeholder 2">
            <a:extLst>
              <a:ext uri="{FF2B5EF4-FFF2-40B4-BE49-F238E27FC236}">
                <a16:creationId xmlns:a16="http://schemas.microsoft.com/office/drawing/2014/main" id="{C10505E1-36E1-4546-BDAC-0A0DB27E2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151EC1-A71B-454D-A72E-F7FBA8688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97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771" r:id="rId2"/>
    <p:sldLayoutId id="2147483766" r:id="rId3"/>
    <p:sldLayoutId id="2147483775" r:id="rId4"/>
    <p:sldLayoutId id="2147483776" r:id="rId5"/>
    <p:sldLayoutId id="2147483773" r:id="rId6"/>
    <p:sldLayoutId id="2147483772" r:id="rId7"/>
    <p:sldLayoutId id="2147483921" r:id="rId8"/>
    <p:sldLayoutId id="2147483774" r:id="rId9"/>
    <p:sldLayoutId id="2147483803" r:id="rId10"/>
    <p:sldLayoutId id="2147483804" r:id="rId11"/>
    <p:sldLayoutId id="2147483808" r:id="rId12"/>
    <p:sldLayoutId id="2147483809" r:id="rId13"/>
    <p:sldLayoutId id="2147483806" r:id="rId14"/>
    <p:sldLayoutId id="2147483805" r:id="rId15"/>
    <p:sldLayoutId id="2147483922" r:id="rId16"/>
    <p:sldLayoutId id="2147483807" r:id="rId17"/>
    <p:sldLayoutId id="2147483814" r:id="rId18"/>
    <p:sldLayoutId id="2147483815" r:id="rId19"/>
    <p:sldLayoutId id="2147483877" r:id="rId20"/>
    <p:sldLayoutId id="2147484185" r:id="rId2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E6DDC84-6477-2987-306E-B77E5457D1D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35345907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9" imgW="360" imgH="360" progId="TCLayout.ActiveDocument.1">
                  <p:embed/>
                </p:oleObj>
              </mc:Choice>
              <mc:Fallback>
                <p:oleObj name="think-cell Slide" r:id="rId69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E6DDC84-6477-2987-306E-B77E5457D1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648" r:id="rId4"/>
    <p:sldLayoutId id="2147483816" r:id="rId5"/>
    <p:sldLayoutId id="2147483821" r:id="rId6"/>
    <p:sldLayoutId id="2147483817" r:id="rId7"/>
    <p:sldLayoutId id="2147483818" r:id="rId8"/>
    <p:sldLayoutId id="2147483832" r:id="rId9"/>
    <p:sldLayoutId id="2147483856" r:id="rId10"/>
    <p:sldLayoutId id="2147483857" r:id="rId11"/>
    <p:sldLayoutId id="2147483858" r:id="rId12"/>
    <p:sldLayoutId id="2147483847" r:id="rId13"/>
    <p:sldLayoutId id="2147483848" r:id="rId14"/>
    <p:sldLayoutId id="2147483849" r:id="rId15"/>
    <p:sldLayoutId id="2147483927" r:id="rId16"/>
    <p:sldLayoutId id="2147483928" r:id="rId17"/>
    <p:sldLayoutId id="2147483929" r:id="rId18"/>
    <p:sldLayoutId id="2147483930" r:id="rId19"/>
    <p:sldLayoutId id="2147483931" r:id="rId20"/>
    <p:sldLayoutId id="2147483932" r:id="rId21"/>
    <p:sldLayoutId id="2147483850" r:id="rId22"/>
    <p:sldLayoutId id="2147483851" r:id="rId23"/>
    <p:sldLayoutId id="2147483852" r:id="rId24"/>
    <p:sldLayoutId id="2147483819" r:id="rId25"/>
    <p:sldLayoutId id="2147483820" r:id="rId26"/>
    <p:sldLayoutId id="2147483835" r:id="rId27"/>
    <p:sldLayoutId id="2147483822" r:id="rId28"/>
    <p:sldLayoutId id="2147483843" r:id="rId29"/>
    <p:sldLayoutId id="2147483842" r:id="rId30"/>
    <p:sldLayoutId id="2147483864" r:id="rId31"/>
    <p:sldLayoutId id="2147483933" r:id="rId32"/>
    <p:sldLayoutId id="2147483934" r:id="rId33"/>
    <p:sldLayoutId id="2147483935" r:id="rId34"/>
    <p:sldLayoutId id="2147483936" r:id="rId35"/>
    <p:sldLayoutId id="2147483937" r:id="rId36"/>
    <p:sldLayoutId id="2147483938" r:id="rId37"/>
    <p:sldLayoutId id="2147483939" r:id="rId38"/>
    <p:sldLayoutId id="2147483940" r:id="rId39"/>
    <p:sldLayoutId id="2147483941" r:id="rId40"/>
    <p:sldLayoutId id="2147483942" r:id="rId41"/>
    <p:sldLayoutId id="2147483943" r:id="rId42"/>
    <p:sldLayoutId id="2147483944" r:id="rId43"/>
    <p:sldLayoutId id="2147483868" r:id="rId44"/>
    <p:sldLayoutId id="2147483869" r:id="rId45"/>
    <p:sldLayoutId id="2147483945" r:id="rId46"/>
    <p:sldLayoutId id="2147483946" r:id="rId47"/>
    <p:sldLayoutId id="2147483947" r:id="rId48"/>
    <p:sldLayoutId id="2147483948" r:id="rId49"/>
    <p:sldLayoutId id="2147483949" r:id="rId50"/>
    <p:sldLayoutId id="2147483950" r:id="rId51"/>
    <p:sldLayoutId id="2147483951" r:id="rId52"/>
    <p:sldLayoutId id="2147483952" r:id="rId53"/>
    <p:sldLayoutId id="2147483953" r:id="rId54"/>
    <p:sldLayoutId id="2147483954" r:id="rId55"/>
    <p:sldLayoutId id="2147483955" r:id="rId56"/>
    <p:sldLayoutId id="2147483956" r:id="rId57"/>
    <p:sldLayoutId id="2147483957" r:id="rId58"/>
    <p:sldLayoutId id="2147483901" r:id="rId59"/>
    <p:sldLayoutId id="2147483902" r:id="rId60"/>
    <p:sldLayoutId id="2147483905" r:id="rId61"/>
    <p:sldLayoutId id="2147483903" r:id="rId62"/>
    <p:sldLayoutId id="2147483904" r:id="rId63"/>
    <p:sldLayoutId id="2147483958" r:id="rId64"/>
    <p:sldLayoutId id="2147484115" r:id="rId65"/>
    <p:sldLayoutId id="2147484116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C0F0574-0B72-8D86-E94D-9C6B9E30AC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40213970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360" imgH="360" progId="TCLayout.ActiveDocument.1">
                  <p:embed/>
                </p:oleObj>
              </mc:Choice>
              <mc:Fallback>
                <p:oleObj name="think-cell Slide" r:id="rId19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0F0574-0B72-8D86-E94D-9C6B9E30AC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ED17D0-6000-5E48-AC5D-1A266A67D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2607FF9-1BE4-A54A-976D-6824167A0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69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861" r:id="rId2"/>
    <p:sldLayoutId id="2147483840" r:id="rId3"/>
    <p:sldLayoutId id="2147483865" r:id="rId4"/>
    <p:sldLayoutId id="2147483845" r:id="rId5"/>
    <p:sldLayoutId id="2147483841" r:id="rId6"/>
    <p:sldLayoutId id="2147483844" r:id="rId7"/>
    <p:sldLayoutId id="2147483830" r:id="rId8"/>
    <p:sldLayoutId id="2147483833" r:id="rId9"/>
    <p:sldLayoutId id="2147483866" r:id="rId10"/>
    <p:sldLayoutId id="2147483867" r:id="rId11"/>
    <p:sldLayoutId id="2147483874" r:id="rId12"/>
    <p:sldLayoutId id="2147483875" r:id="rId13"/>
    <p:sldLayoutId id="2147483834" r:id="rId14"/>
    <p:sldLayoutId id="2147483876" r:id="rId15"/>
    <p:sldLayoutId id="2147483811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181E7A9-209E-DF70-3C1C-82188677D4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14603020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9" imgW="360" imgH="360" progId="TCLayout.ActiveDocument.1">
                  <p:embed/>
                </p:oleObj>
              </mc:Choice>
              <mc:Fallback>
                <p:oleObj name="think-cell Slide" r:id="rId69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181E7A9-209E-DF70-3C1C-82188677D4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4074" r:id="rId23"/>
    <p:sldLayoutId id="2147484075" r:id="rId24"/>
    <p:sldLayoutId id="2147484076" r:id="rId25"/>
    <p:sldLayoutId id="2147484077" r:id="rId26"/>
    <p:sldLayoutId id="2147484078" r:id="rId27"/>
    <p:sldLayoutId id="2147484079" r:id="rId28"/>
    <p:sldLayoutId id="2147484080" r:id="rId29"/>
    <p:sldLayoutId id="2147484081" r:id="rId30"/>
    <p:sldLayoutId id="2147484082" r:id="rId31"/>
    <p:sldLayoutId id="2147484083" r:id="rId32"/>
    <p:sldLayoutId id="2147484084" r:id="rId33"/>
    <p:sldLayoutId id="2147484085" r:id="rId34"/>
    <p:sldLayoutId id="2147484086" r:id="rId35"/>
    <p:sldLayoutId id="2147484087" r:id="rId36"/>
    <p:sldLayoutId id="2147484088" r:id="rId37"/>
    <p:sldLayoutId id="2147484089" r:id="rId38"/>
    <p:sldLayoutId id="2147484090" r:id="rId39"/>
    <p:sldLayoutId id="2147484091" r:id="rId40"/>
    <p:sldLayoutId id="2147484092" r:id="rId41"/>
    <p:sldLayoutId id="2147484093" r:id="rId42"/>
    <p:sldLayoutId id="2147484094" r:id="rId43"/>
    <p:sldLayoutId id="2147484095" r:id="rId44"/>
    <p:sldLayoutId id="2147484096" r:id="rId45"/>
    <p:sldLayoutId id="2147484097" r:id="rId46"/>
    <p:sldLayoutId id="2147484098" r:id="rId47"/>
    <p:sldLayoutId id="2147484099" r:id="rId48"/>
    <p:sldLayoutId id="2147484100" r:id="rId49"/>
    <p:sldLayoutId id="2147484101" r:id="rId50"/>
    <p:sldLayoutId id="2147484102" r:id="rId51"/>
    <p:sldLayoutId id="2147484103" r:id="rId52"/>
    <p:sldLayoutId id="2147484104" r:id="rId53"/>
    <p:sldLayoutId id="2147484105" r:id="rId54"/>
    <p:sldLayoutId id="2147484106" r:id="rId55"/>
    <p:sldLayoutId id="2147484107" r:id="rId56"/>
    <p:sldLayoutId id="2147484108" r:id="rId57"/>
    <p:sldLayoutId id="2147484109" r:id="rId58"/>
    <p:sldLayoutId id="2147484110" r:id="rId59"/>
    <p:sldLayoutId id="2147484111" r:id="rId60"/>
    <p:sldLayoutId id="2147484112" r:id="rId61"/>
    <p:sldLayoutId id="2147484113" r:id="rId62"/>
    <p:sldLayoutId id="2147484114" r:id="rId63"/>
    <p:sldLayoutId id="2147483959" r:id="rId64"/>
    <p:sldLayoutId id="2147483960" r:id="rId65"/>
    <p:sldLayoutId id="2147483962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197F29F2-BC16-1AA4-2B3C-BB21E3880A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7"/>
            </p:custDataLst>
            <p:extLst>
              <p:ext uri="{D42A27DB-BD31-4B8C-83A1-F6EECF244321}">
                <p14:modId xmlns:p14="http://schemas.microsoft.com/office/powerpoint/2010/main" val="2738725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8" imgW="360" imgH="360" progId="TCLayout.ActiveDocument.1">
                  <p:embed/>
                </p:oleObj>
              </mc:Choice>
              <mc:Fallback>
                <p:oleObj name="think-cell Slide" r:id="rId68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97F29F2-BC16-1AA4-2B3C-BB21E3880A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7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  <p:sldLayoutId id="2147484130" r:id="rId13"/>
    <p:sldLayoutId id="2147484131" r:id="rId14"/>
    <p:sldLayoutId id="2147484132" r:id="rId15"/>
    <p:sldLayoutId id="2147484133" r:id="rId16"/>
    <p:sldLayoutId id="2147484134" r:id="rId17"/>
    <p:sldLayoutId id="2147484135" r:id="rId18"/>
    <p:sldLayoutId id="2147484136" r:id="rId19"/>
    <p:sldLayoutId id="2147484137" r:id="rId20"/>
    <p:sldLayoutId id="2147484138" r:id="rId21"/>
    <p:sldLayoutId id="2147484139" r:id="rId22"/>
    <p:sldLayoutId id="2147484140" r:id="rId23"/>
    <p:sldLayoutId id="2147484141" r:id="rId24"/>
    <p:sldLayoutId id="2147484142" r:id="rId25"/>
    <p:sldLayoutId id="2147484143" r:id="rId26"/>
    <p:sldLayoutId id="2147484144" r:id="rId27"/>
    <p:sldLayoutId id="2147484145" r:id="rId28"/>
    <p:sldLayoutId id="2147484146" r:id="rId29"/>
    <p:sldLayoutId id="2147484147" r:id="rId30"/>
    <p:sldLayoutId id="2147484148" r:id="rId31"/>
    <p:sldLayoutId id="2147484149" r:id="rId32"/>
    <p:sldLayoutId id="2147484150" r:id="rId33"/>
    <p:sldLayoutId id="2147484151" r:id="rId34"/>
    <p:sldLayoutId id="2147484152" r:id="rId35"/>
    <p:sldLayoutId id="2147484153" r:id="rId36"/>
    <p:sldLayoutId id="2147484154" r:id="rId37"/>
    <p:sldLayoutId id="2147484155" r:id="rId38"/>
    <p:sldLayoutId id="2147484156" r:id="rId39"/>
    <p:sldLayoutId id="2147484157" r:id="rId40"/>
    <p:sldLayoutId id="2147484158" r:id="rId41"/>
    <p:sldLayoutId id="2147484159" r:id="rId42"/>
    <p:sldLayoutId id="2147484160" r:id="rId43"/>
    <p:sldLayoutId id="2147484161" r:id="rId44"/>
    <p:sldLayoutId id="2147484162" r:id="rId45"/>
    <p:sldLayoutId id="2147484163" r:id="rId46"/>
    <p:sldLayoutId id="2147484164" r:id="rId47"/>
    <p:sldLayoutId id="2147484165" r:id="rId48"/>
    <p:sldLayoutId id="2147484166" r:id="rId49"/>
    <p:sldLayoutId id="2147484167" r:id="rId50"/>
    <p:sldLayoutId id="2147484168" r:id="rId51"/>
    <p:sldLayoutId id="2147484169" r:id="rId52"/>
    <p:sldLayoutId id="2147484170" r:id="rId53"/>
    <p:sldLayoutId id="2147484171" r:id="rId54"/>
    <p:sldLayoutId id="2147484172" r:id="rId55"/>
    <p:sldLayoutId id="2147484173" r:id="rId56"/>
    <p:sldLayoutId id="2147484174" r:id="rId57"/>
    <p:sldLayoutId id="2147484175" r:id="rId58"/>
    <p:sldLayoutId id="2147484176" r:id="rId59"/>
    <p:sldLayoutId id="2147484177" r:id="rId60"/>
    <p:sldLayoutId id="2147484178" r:id="rId61"/>
    <p:sldLayoutId id="2147484179" r:id="rId62"/>
    <p:sldLayoutId id="2147484180" r:id="rId63"/>
    <p:sldLayoutId id="2147484181" r:id="rId64"/>
    <p:sldLayoutId id="2147484182" r:id="rId6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Relationship Id="rId5" Type="http://schemas.openxmlformats.org/officeDocument/2006/relationships/hyperlink" Target="https://www2.gov.bc.ca/assets/gov/environment/air-land-water/water/drought-info/drought_response_plan_final.pdf" TargetMode="Externa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hyperlink" Target="http://bcrfc.env.gov.bc.ca/lowflow/drought_interactive/08JC001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bcrfc.env.gov.bc.ca/freshet/clever/08JC001.PDF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8.xml"/><Relationship Id="rId6" Type="http://schemas.openxmlformats.org/officeDocument/2006/relationships/image" Target="../media/image47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624A36-3D9E-44FE-91D7-7A8C99B1E7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180000" tIns="108000" rIns="180000" bIns="0" anchor="t"/>
          <a:lstStyle/>
          <a:p>
            <a:r>
              <a:rPr lang="en-US" sz="4000">
                <a:latin typeface="Arial"/>
                <a:cs typeface="Arial"/>
              </a:rPr>
              <a:t>Nechako Reservoir / River / Freshet Information Sharing – </a:t>
            </a:r>
            <a:endParaRPr lang="en-US" sz="4000" b="0">
              <a:latin typeface="Arial"/>
              <a:cs typeface="Arial"/>
            </a:endParaRPr>
          </a:p>
          <a:p>
            <a:r>
              <a:rPr lang="en-US" sz="4000">
                <a:latin typeface="Arial"/>
                <a:cs typeface="Arial"/>
              </a:rPr>
              <a:t>Community  Leaders 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C4321-F3BB-4C0A-A795-257D85B179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57" y="5386950"/>
            <a:ext cx="5328134" cy="805458"/>
          </a:xfrm>
        </p:spPr>
        <p:txBody>
          <a:bodyPr lIns="0" tIns="0" rIns="0" bIns="0" anchor="t"/>
          <a:lstStyle/>
          <a:p>
            <a:r>
              <a:rPr lang="en-US" sz="2000">
                <a:latin typeface="Arial"/>
                <a:cs typeface="Arial"/>
              </a:rPr>
              <a:t>Prepared by Andrew Czornohalan </a:t>
            </a:r>
            <a:br>
              <a:rPr lang="en-US" sz="2000">
                <a:latin typeface="Arial"/>
                <a:cs typeface="Arial"/>
              </a:rPr>
            </a:br>
            <a:r>
              <a:rPr lang="en-US" sz="2000">
                <a:latin typeface="Arial"/>
                <a:cs typeface="Arial"/>
              </a:rPr>
              <a:t>&amp; Water Resources Group</a:t>
            </a:r>
            <a:endParaRPr lang="en-US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87518-80CB-45D0-BEFF-B0FFBCF745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357" y="5067306"/>
            <a:ext cx="5328134" cy="319644"/>
          </a:xfrm>
        </p:spPr>
        <p:txBody>
          <a:bodyPr lIns="0" tIns="0" rIns="0" bIns="0" anchor="t"/>
          <a:lstStyle/>
          <a:p>
            <a:r>
              <a:rPr lang="en-US" dirty="0">
                <a:latin typeface="Arial"/>
                <a:cs typeface="Arial"/>
              </a:rPr>
              <a:t>08 May 2024</a:t>
            </a:r>
          </a:p>
        </p:txBody>
      </p:sp>
    </p:spTree>
    <p:extLst>
      <p:ext uri="{BB962C8B-B14F-4D97-AF65-F5344CB8AC3E}">
        <p14:creationId xmlns:p14="http://schemas.microsoft.com/office/powerpoint/2010/main" val="86416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Current Snowpack </a:t>
            </a:r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59DB59-37BC-12EE-624D-281AC95B4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449" y="1516589"/>
            <a:ext cx="9823938" cy="475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82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t="329"/>
          <a:stretch/>
        </p:blipFill>
        <p:spPr>
          <a:xfrm>
            <a:off x="5648155" y="1755116"/>
            <a:ext cx="6022914" cy="5006831"/>
          </a:xfrm>
          <a:prstGeom prst="rect">
            <a:avLst/>
          </a:prstGeom>
        </p:spPr>
      </p:pic>
      <p:pic>
        <p:nvPicPr>
          <p:cNvPr id="9" name="Image 8" descr="Une image contenant texte, Tracé, diagramme, capture d’écran&#10;&#10;Description générée automatiquement">
            <a:extLst>
              <a:ext uri="{FF2B5EF4-FFF2-40B4-BE49-F238E27FC236}">
                <a16:creationId xmlns:a16="http://schemas.microsoft.com/office/drawing/2014/main" id="{457515E2-3FFB-3361-D1DB-D01A320FA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0" y="1755116"/>
            <a:ext cx="5360354" cy="342094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Current Snowpack 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E774BE-C8EF-3DD3-707B-4E613CE4CB81}"/>
              </a:ext>
            </a:extLst>
          </p:cNvPr>
          <p:cNvSpPr/>
          <p:nvPr/>
        </p:nvSpPr>
        <p:spPr>
          <a:xfrm>
            <a:off x="1562539" y="5433017"/>
            <a:ext cx="2847165" cy="271017"/>
          </a:xfrm>
          <a:prstGeom prst="rect">
            <a:avLst/>
          </a:prstGeom>
          <a:solidFill>
            <a:srgbClr val="004F9A"/>
          </a:solidFill>
          <a:ln w="28575">
            <a:solidFill>
              <a:srgbClr val="004F9A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 dirty="0">
                <a:cs typeface="Arial"/>
              </a:rPr>
              <a:t>5th lowest in 66 years</a:t>
            </a:r>
            <a:endParaRPr lang="en-US" sz="1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03D3B0-C179-94DF-097B-8D36ACD2B302}"/>
              </a:ext>
            </a:extLst>
          </p:cNvPr>
          <p:cNvSpPr/>
          <p:nvPr/>
        </p:nvSpPr>
        <p:spPr>
          <a:xfrm>
            <a:off x="3972167" y="1766187"/>
            <a:ext cx="2116305" cy="351093"/>
          </a:xfrm>
          <a:prstGeom prst="rect">
            <a:avLst/>
          </a:prstGeom>
          <a:solidFill>
            <a:srgbClr val="004F9A"/>
          </a:solidFill>
          <a:ln w="28575">
            <a:solidFill>
              <a:srgbClr val="004F9A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dirty="0">
                <a:cs typeface="Arial"/>
              </a:rPr>
              <a:t>167 mm (54% LTA) 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15340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Reservoir Elevation - Last 20 days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37025" y="1598405"/>
            <a:ext cx="2269852" cy="564257"/>
          </a:xfrm>
          <a:prstGeom prst="rect">
            <a:avLst/>
          </a:prstGeom>
        </p:spPr>
        <p:txBody>
          <a:bodyPr wrap="none" lIns="0" tIns="0" rIns="0" bIns="0" rtlCol="0" anchor="t" anchorCtr="0">
            <a:spAutoFit/>
          </a:bodyPr>
          <a:lstStyle/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i="1" dirty="0">
                <a:solidFill>
                  <a:srgbClr val="4D4D4D"/>
                </a:solidFill>
                <a:latin typeface="Arial"/>
                <a:cs typeface="Arial"/>
              </a:rPr>
              <a:t>Current reservoir level</a:t>
            </a:r>
            <a:endParaRPr lang="en-US" dirty="0">
              <a:solidFill>
                <a:srgbClr val="4D4D4D"/>
              </a:solidFill>
              <a:latin typeface="Arial"/>
              <a:cs typeface="Arial"/>
            </a:endParaRPr>
          </a:p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b="1" dirty="0">
                <a:solidFill>
                  <a:srgbClr val="4D4D4D"/>
                </a:solidFill>
                <a:latin typeface="Arial"/>
                <a:cs typeface="Arial"/>
              </a:rPr>
              <a:t> 2788.55 ft (Approx)</a:t>
            </a:r>
            <a:endParaRPr lang="en-US" dirty="0">
              <a:cs typeface="Arial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19" y="2336790"/>
            <a:ext cx="3975875" cy="407399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513" y="1411924"/>
            <a:ext cx="7359457" cy="534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5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Flows - Last 30 days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432557"/>
              </p:ext>
            </p:extLst>
          </p:nvPr>
        </p:nvGraphicFramePr>
        <p:xfrm>
          <a:off x="7006616" y="1459901"/>
          <a:ext cx="4187693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2182">
                  <a:extLst>
                    <a:ext uri="{9D8B030D-6E8A-4147-A177-3AD203B41FA5}">
                      <a16:colId xmlns:a16="http://schemas.microsoft.com/office/drawing/2014/main" val="846902535"/>
                    </a:ext>
                  </a:extLst>
                </a:gridCol>
                <a:gridCol w="1205511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265354">
                <a:tc gridSpan="2">
                  <a:txBody>
                    <a:bodyPr/>
                    <a:lstStyle/>
                    <a:p>
                      <a:pPr algn="ctr"/>
                      <a:r>
                        <a:rPr lang="en-CA" sz="2000" b="1" i="1" u="none" noProof="0">
                          <a:solidFill>
                            <a:srgbClr val="000000"/>
                          </a:solidFill>
                        </a:rPr>
                        <a:t>Current values (m³/s)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kern="12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Vanderhoof</a:t>
                      </a:r>
                      <a:endParaRPr lang="en-CA" sz="2000" i="1" kern="1200" noProof="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2000" b="1" i="0" kern="12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70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>
                          <a:solidFill>
                            <a:srgbClr val="00B0F0"/>
                          </a:solidFill>
                          <a:latin typeface="Arial"/>
                          <a:cs typeface="Arial"/>
                        </a:rPr>
                        <a:t>Skins Lake</a:t>
                      </a:r>
                      <a:endParaRPr lang="en-CA" sz="2000" b="1" noProof="0">
                        <a:solidFill>
                          <a:srgbClr val="00B0F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00B0F0"/>
                          </a:solidFill>
                        </a:rPr>
                        <a:t>49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err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Cheslatta</a:t>
                      </a:r>
                      <a:r>
                        <a:rPr lang="en-CA" sz="2000" i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 Falls</a:t>
                      </a:r>
                      <a:endParaRPr lang="en-CA" sz="2000" b="1" noProof="0">
                        <a:solidFill>
                          <a:srgbClr val="E90C2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42</a:t>
                      </a:r>
                      <a:endParaRPr lang="en-US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Nautley</a:t>
                      </a:r>
                      <a:endParaRPr lang="en-CA" sz="2000" b="1" noProof="0" err="1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23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err="1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Stellako</a:t>
                      </a:r>
                      <a:endParaRPr lang="en-CA" sz="2000" b="1" noProof="0" err="1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8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r="15559"/>
          <a:stretch/>
        </p:blipFill>
        <p:spPr>
          <a:xfrm>
            <a:off x="379200" y="1459901"/>
            <a:ext cx="6415070" cy="516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1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D1BE8E-1027-D1DE-1E69-5B7285F50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" y="1448915"/>
            <a:ext cx="8357658" cy="509258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Water Temperatures – Last 15 days</a:t>
            </a:r>
          </a:p>
        </p:txBody>
      </p:sp>
      <p:graphicFrame>
        <p:nvGraphicFramePr>
          <p:cNvPr id="24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395710"/>
              </p:ext>
            </p:extLst>
          </p:nvPr>
        </p:nvGraphicFramePr>
        <p:xfrm>
          <a:off x="8546508" y="1449784"/>
          <a:ext cx="3267334" cy="24075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1124">
                  <a:extLst>
                    <a:ext uri="{9D8B030D-6E8A-4147-A177-3AD203B41FA5}">
                      <a16:colId xmlns:a16="http://schemas.microsoft.com/office/drawing/2014/main" val="1684817652"/>
                    </a:ext>
                  </a:extLst>
                </a:gridCol>
                <a:gridCol w="836210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391903">
                <a:tc gridSpan="2">
                  <a:txBody>
                    <a:bodyPr/>
                    <a:lstStyle/>
                    <a:p>
                      <a:pPr algn="ctr"/>
                      <a:r>
                        <a:rPr lang="en-CA" sz="1800" b="1" i="1" u="none" noProof="0">
                          <a:solidFill>
                            <a:srgbClr val="000000"/>
                          </a:solidFill>
                        </a:rPr>
                        <a:t>Average – Last 24h (</a:t>
                      </a:r>
                      <a:r>
                        <a:rPr lang="fr-CA" sz="1800" b="1" i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°C)</a:t>
                      </a:r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2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baseline="0" noProof="0">
                          <a:solidFill>
                            <a:srgbClr val="000000"/>
                          </a:solidFill>
                        </a:rPr>
                        <a:t>Below spillway</a:t>
                      </a:r>
                      <a:endParaRPr lang="en-CA" sz="1600" b="0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rgbClr val="000000"/>
                          </a:solidFill>
                        </a:rPr>
                        <a:t>17.1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Cheslatta Falls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17.7</a:t>
                      </a:r>
                      <a:endParaRPr lang="en-US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317934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Fort Fraser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17.8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 err="1">
                          <a:solidFill>
                            <a:schemeClr val="accent1"/>
                          </a:solidFill>
                        </a:rPr>
                        <a:t>Nautley</a:t>
                      </a:r>
                      <a:r>
                        <a:rPr lang="en-CA" sz="1600" b="0" noProof="0">
                          <a:solidFill>
                            <a:schemeClr val="accent1"/>
                          </a:solidFill>
                        </a:rPr>
                        <a:t> River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accent1"/>
                          </a:solidFill>
                        </a:rPr>
                        <a:t>18.8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31793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0" noProof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Vanderhoof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18.3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13024"/>
                  </a:ext>
                </a:extLst>
              </a:tr>
              <a:tr h="339246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 err="1">
                          <a:solidFill>
                            <a:schemeClr val="accent2"/>
                          </a:solidFill>
                        </a:rPr>
                        <a:t>Finmoore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accent2"/>
                          </a:solidFill>
                        </a:rPr>
                        <a:t>18.2</a:t>
                      </a:r>
                      <a:endParaRPr lang="en-US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cxnSp>
        <p:nvCxnSpPr>
          <p:cNvPr id="9" name="Connecteur droit 8"/>
          <p:cNvCxnSpPr/>
          <p:nvPr/>
        </p:nvCxnSpPr>
        <p:spPr>
          <a:xfrm flipV="1">
            <a:off x="728932" y="2846717"/>
            <a:ext cx="2632021" cy="4314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08731" y="1920727"/>
            <a:ext cx="3075457" cy="27699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: &lt;20</a:t>
            </a:r>
            <a:r>
              <a:rPr lang="en-CA" sz="1200" b="1" i="1"/>
              <a:t>°</a:t>
            </a:r>
            <a:r>
              <a:rPr lang="en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daily average at Finmoore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2965898" y="2196304"/>
            <a:ext cx="8627" cy="638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57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119" y="1381126"/>
            <a:ext cx="5616943" cy="470493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011" y="1381126"/>
            <a:ext cx="5492108" cy="470635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>
                <a:latin typeface="Arial"/>
                <a:cs typeface="Arial"/>
              </a:rPr>
              <a:t>Past &amp; Future total precipitation</a:t>
            </a:r>
            <a:br>
              <a:rPr lang="en-US">
                <a:latin typeface="Arial"/>
                <a:cs typeface="Arial"/>
              </a:rPr>
            </a:br>
            <a:endParaRPr lang="en-US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2847" y="1400093"/>
            <a:ext cx="686305" cy="46766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136648" y="1252157"/>
            <a:ext cx="382508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>
                <a:latin typeface="Arial"/>
                <a:ea typeface="+mj-ea"/>
                <a:cs typeface="Arial"/>
              </a:rPr>
              <a:t>Observation (last month)</a:t>
            </a:r>
            <a:endParaRPr lang="fr-CA"/>
          </a:p>
        </p:txBody>
      </p:sp>
      <p:sp>
        <p:nvSpPr>
          <p:cNvPr id="18" name="ZoneTexte 17"/>
          <p:cNvSpPr txBox="1"/>
          <p:nvPr/>
        </p:nvSpPr>
        <p:spPr>
          <a:xfrm>
            <a:off x="-811" y="6156091"/>
            <a:ext cx="6538096" cy="584775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Nechako Reservoir watershed area-average = 25 mm</a:t>
            </a:r>
          </a:p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Historical Average = 47 mm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6310993" y="6199477"/>
            <a:ext cx="5537337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Nechako Reservoir watershed area-average = 5-20 mm</a:t>
            </a:r>
            <a:endParaRPr lang="en-US" altLang="ja-JP" dirty="0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5279481B-79F9-6127-3627-B9C2AF89D40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85" r="-973" b="-453"/>
          <a:stretch/>
        </p:blipFill>
        <p:spPr>
          <a:xfrm>
            <a:off x="5161212" y="3284981"/>
            <a:ext cx="634668" cy="2813023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7414375" y="1024547"/>
            <a:ext cx="3607078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>
                <a:latin typeface="Arial"/>
                <a:ea typeface="+mj-ea"/>
                <a:cs typeface="Arial"/>
              </a:rPr>
              <a:t>Forecast (next 10 days)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76698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 </a:t>
            </a:r>
            <a:endParaRPr lang="en-US"/>
          </a:p>
        </p:txBody>
      </p:sp>
      <p:sp>
        <p:nvSpPr>
          <p:cNvPr id="37" name="ZoneTexte 36"/>
          <p:cNvSpPr txBox="1"/>
          <p:nvPr/>
        </p:nvSpPr>
        <p:spPr>
          <a:xfrm>
            <a:off x="4406856" y="1434487"/>
            <a:ext cx="2476500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600" b="1" u="sng">
                <a:solidFill>
                  <a:srgbClr val="4D4D4D"/>
                </a:solidFill>
                <a:latin typeface="Arial"/>
                <a:cs typeface="Arial"/>
              </a:rPr>
              <a:t>Marilla Weather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b="1410"/>
          <a:stretch/>
        </p:blipFill>
        <p:spPr>
          <a:xfrm>
            <a:off x="93616" y="1952637"/>
            <a:ext cx="5902227" cy="450912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9619" y="1941553"/>
            <a:ext cx="5399405" cy="450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44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" y="1485034"/>
            <a:ext cx="7130167" cy="53570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Forecast* </a:t>
            </a:r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7158182" y="4914139"/>
            <a:ext cx="2323112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*Possible </a:t>
            </a:r>
            <a:r>
              <a:rPr kumimoji="0" lang="fr-CA" sz="1200" b="1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</a:t>
            </a:r>
            <a:r>
              <a:rPr kumimoji="0" lang="fr-CA" sz="1200" b="0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Reservoir</a:t>
            </a:r>
            <a:endParaRPr kumimoji="0" lang="fr-CA" sz="1200" b="0" i="0" u="sng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Kemano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Streatham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Marilla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120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Leon</a:t>
            </a: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River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Vanderhoof</a:t>
            </a:r>
          </a:p>
        </p:txBody>
      </p:sp>
      <p:sp>
        <p:nvSpPr>
          <p:cNvPr id="6" name="Étoile à 5 branches 5"/>
          <p:cNvSpPr/>
          <p:nvPr/>
        </p:nvSpPr>
        <p:spPr>
          <a:xfrm>
            <a:off x="3820612" y="2760887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3414817" y="3163018"/>
            <a:ext cx="1597334" cy="427579"/>
            <a:chOff x="3414817" y="3027216"/>
            <a:chExt cx="1597334" cy="427579"/>
          </a:xfrm>
        </p:grpSpPr>
        <p:sp>
          <p:nvSpPr>
            <p:cNvPr id="11" name="Étoile à 5 branches 1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414817" y="3027216"/>
              <a:ext cx="1597334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McDonalds Landing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2246329" y="3760179"/>
            <a:ext cx="1079404" cy="305224"/>
            <a:chOff x="2529895" y="3149571"/>
            <a:chExt cx="1063203" cy="305224"/>
          </a:xfrm>
        </p:grpSpPr>
        <p:sp>
          <p:nvSpPr>
            <p:cNvPr id="15" name="Étoile à 5 branches 1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2529895" y="3149571"/>
              <a:ext cx="887712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Streatham</a:t>
              </a:r>
            </a:p>
          </p:txBody>
        </p:sp>
      </p:grpSp>
      <p:sp>
        <p:nvSpPr>
          <p:cNvPr id="19" name="Étoile à 5 branches 18"/>
          <p:cNvSpPr/>
          <p:nvPr/>
        </p:nvSpPr>
        <p:spPr>
          <a:xfrm>
            <a:off x="5357089" y="3172604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4654335" y="3782914"/>
            <a:ext cx="1238368" cy="380648"/>
            <a:chOff x="3414279" y="3074147"/>
            <a:chExt cx="1219781" cy="380648"/>
          </a:xfrm>
        </p:grpSpPr>
        <p:sp>
          <p:nvSpPr>
            <p:cNvPr id="22" name="Étoile à 5 branches 21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3414279" y="3074147"/>
              <a:ext cx="121978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Baptiste Louis 8</a:t>
              </a: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5102685" y="4747884"/>
            <a:ext cx="869945" cy="325120"/>
            <a:chOff x="3417607" y="3288540"/>
            <a:chExt cx="856888" cy="325120"/>
          </a:xfrm>
        </p:grpSpPr>
        <p:sp>
          <p:nvSpPr>
            <p:cNvPr id="25" name="Étoile à 5 branches 2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593084" y="3359744"/>
              <a:ext cx="68141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Leon 14</a:t>
              </a:r>
            </a:p>
          </p:txBody>
        </p:sp>
      </p:grpSp>
      <p:sp>
        <p:nvSpPr>
          <p:cNvPr id="28" name="Étoile à 5 branches 27"/>
          <p:cNvSpPr/>
          <p:nvPr/>
        </p:nvSpPr>
        <p:spPr>
          <a:xfrm>
            <a:off x="6804523" y="3205412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3473912" y="4014095"/>
            <a:ext cx="857463" cy="253916"/>
            <a:chOff x="3417607" y="3265805"/>
            <a:chExt cx="844593" cy="253916"/>
          </a:xfrm>
        </p:grpSpPr>
        <p:sp>
          <p:nvSpPr>
            <p:cNvPr id="31" name="Étoile à 5 branches 3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3601721" y="3265805"/>
              <a:ext cx="660479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Marilla</a:t>
              </a: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5285305" y="4010460"/>
            <a:ext cx="1050398" cy="306204"/>
            <a:chOff x="3417607" y="3148591"/>
            <a:chExt cx="1034633" cy="306204"/>
          </a:xfrm>
        </p:grpSpPr>
        <p:sp>
          <p:nvSpPr>
            <p:cNvPr id="34" name="Étoile à 5 branches 33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496975" y="3148591"/>
              <a:ext cx="955265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Targe Creek</a:t>
              </a:r>
            </a:p>
          </p:txBody>
        </p:sp>
      </p:grpSp>
      <p:sp>
        <p:nvSpPr>
          <p:cNvPr id="36" name="Étoile à 5 branches 35"/>
          <p:cNvSpPr/>
          <p:nvPr/>
        </p:nvSpPr>
        <p:spPr>
          <a:xfrm>
            <a:off x="240867" y="4747884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187906" y="1388269"/>
            <a:ext cx="2476500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 </a:t>
            </a:r>
            <a:r>
              <a:rPr lang="fr-CA" sz="1600" b="1" u="sng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endParaRPr lang="fr-CA" sz="1600" b="1" u="sng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11242" y="5289046"/>
            <a:ext cx="1679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Cheslatta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Baptiste Louis 8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 Creek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71109" y="5289046"/>
            <a:ext cx="16724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Nautley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McDonalds Landing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Fraser Lake</a:t>
            </a:r>
          </a:p>
        </p:txBody>
      </p:sp>
    </p:spTree>
    <p:extLst>
      <p:ext uri="{BB962C8B-B14F-4D97-AF65-F5344CB8AC3E}">
        <p14:creationId xmlns:p14="http://schemas.microsoft.com/office/powerpoint/2010/main" val="461760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E1B1D4A-A3A5-F0CE-BC0A-E23788262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29" y="1967970"/>
            <a:ext cx="4979068" cy="419038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Advisories - Drought </a:t>
            </a:r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2321658" y="4144034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87332" y="6262052"/>
            <a:ext cx="5098094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Source: British Columbia Drought Information Portal</a:t>
            </a:r>
          </a:p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Water Management Branch – Ministry of Forests</a:t>
            </a:r>
          </a:p>
        </p:txBody>
      </p:sp>
      <p:sp>
        <p:nvSpPr>
          <p:cNvPr id="11" name="ZoneTexte 1">
            <a:extLst>
              <a:ext uri="{FF2B5EF4-FFF2-40B4-BE49-F238E27FC236}">
                <a16:creationId xmlns:a16="http://schemas.microsoft.com/office/drawing/2014/main" id="{3A56DBBF-72E7-B4A8-F9C0-D42B3F6ED168}"/>
              </a:ext>
            </a:extLst>
          </p:cNvPr>
          <p:cNvSpPr txBox="1"/>
          <p:nvPr/>
        </p:nvSpPr>
        <p:spPr>
          <a:xfrm>
            <a:off x="395061" y="1476405"/>
            <a:ext cx="5098094" cy="52322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Last updated : 30-Nov.</a:t>
            </a:r>
          </a:p>
          <a:p>
            <a:pPr algn="ctr"/>
            <a:r>
              <a:rPr lang="en-CA" sz="1400">
                <a:latin typeface="Arial"/>
                <a:cs typeface="Arial"/>
              </a:rPr>
              <a:t>Drought Level 3 : Adverse Impacts Possible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ECC991-D922-BB18-C909-F9588DB0E7EE}"/>
              </a:ext>
            </a:extLst>
          </p:cNvPr>
          <p:cNvSpPr txBox="1"/>
          <p:nvPr/>
        </p:nvSpPr>
        <p:spPr>
          <a:xfrm>
            <a:off x="9203872" y="2650671"/>
            <a:ext cx="16927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"/>
                <a:cs typeface="Arial"/>
              </a:rPr>
              <a:t>North Lucas Lake</a:t>
            </a:r>
            <a:endParaRPr lang="en-US" sz="1000" err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2ACC25-7D59-14ED-454F-393025F06020}"/>
              </a:ext>
            </a:extLst>
          </p:cNvPr>
          <p:cNvSpPr txBox="1"/>
          <p:nvPr/>
        </p:nvSpPr>
        <p:spPr>
          <a:xfrm>
            <a:off x="10433957" y="2759528"/>
            <a:ext cx="16927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"/>
                <a:cs typeface="Arial"/>
              </a:rPr>
              <a:t>Tatuk Lake</a:t>
            </a:r>
            <a:endParaRPr lang="en-US" sz="1000" err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CEC6A3-0DDE-F530-722D-E7D0A2E109F3}"/>
              </a:ext>
            </a:extLst>
          </p:cNvPr>
          <p:cNvSpPr txBox="1"/>
          <p:nvPr/>
        </p:nvSpPr>
        <p:spPr>
          <a:xfrm>
            <a:off x="5252554" y="1541945"/>
            <a:ext cx="618876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i="1">
                <a:solidFill>
                  <a:srgbClr val="800000"/>
                </a:solidFill>
                <a:ea typeface="+mn-lt"/>
                <a:cs typeface="+mn-lt"/>
              </a:rPr>
              <a:t>Drought updates have concluded for the 2023 season and will resume in spring 2024.</a:t>
            </a:r>
            <a:endParaRPr lang="en-US" sz="24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4447E4-A2E5-F81D-0109-3786D7218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052" y="2130635"/>
            <a:ext cx="6696765" cy="251942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74D06C8-28C2-A415-DCE7-EBB08C95F5D6}"/>
              </a:ext>
            </a:extLst>
          </p:cNvPr>
          <p:cNvSpPr/>
          <p:nvPr/>
        </p:nvSpPr>
        <p:spPr>
          <a:xfrm>
            <a:off x="4924926" y="2687553"/>
            <a:ext cx="7013407" cy="85223"/>
          </a:xfrm>
          <a:prstGeom prst="rect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7A829A8-DA45-28F9-098C-8CE6224C02A2}"/>
              </a:ext>
            </a:extLst>
          </p:cNvPr>
          <p:cNvSpPr/>
          <p:nvPr/>
        </p:nvSpPr>
        <p:spPr>
          <a:xfrm>
            <a:off x="4254667" y="2625892"/>
            <a:ext cx="887328" cy="200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F3CB26-8E41-0310-1B17-C3F0578957F3}"/>
              </a:ext>
            </a:extLst>
          </p:cNvPr>
          <p:cNvSpPr txBox="1"/>
          <p:nvPr/>
        </p:nvSpPr>
        <p:spPr>
          <a:xfrm>
            <a:off x="5201754" y="4719316"/>
            <a:ext cx="539599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cs typeface="Arial"/>
              </a:rPr>
              <a:t>Wide Basins &amp; Imperfect borders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ea typeface="Calibri"/>
                <a:cs typeface="Calibri"/>
              </a:rPr>
              <a:t>The </a:t>
            </a:r>
            <a:r>
              <a:rPr lang="en-US" sz="1600" err="1">
                <a:latin typeface="Arial"/>
                <a:ea typeface="Calibri"/>
                <a:cs typeface="Calibri"/>
              </a:rPr>
              <a:t>Stellako</a:t>
            </a:r>
            <a:r>
              <a:rPr lang="en-US" sz="1600">
                <a:latin typeface="Arial"/>
                <a:ea typeface="Calibri"/>
                <a:cs typeface="Calibri"/>
              </a:rPr>
              <a:t> River : </a:t>
            </a:r>
            <a:r>
              <a:rPr lang="en-US" sz="1600">
                <a:latin typeface="Arial"/>
                <a:cs typeface="Arial"/>
              </a:rPr>
              <a:t>Upper Fraser West (level 4)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cs typeface="Arial"/>
              </a:rPr>
              <a:t>Western portions of Burkley Lakes saw higher flows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cs typeface="Arial"/>
              </a:rPr>
              <a:t>Several indicators are factored : see Plan. 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CC028-433D-5700-51E9-DE4908DB33C7}"/>
              </a:ext>
            </a:extLst>
          </p:cNvPr>
          <p:cNvSpPr/>
          <p:nvPr/>
        </p:nvSpPr>
        <p:spPr>
          <a:xfrm>
            <a:off x="5142639" y="2878053"/>
            <a:ext cx="6695908" cy="85223"/>
          </a:xfrm>
          <a:prstGeom prst="rect">
            <a:avLst/>
          </a:prstGeom>
          <a:noFill/>
          <a:ln w="127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17F9F1D-F93D-A0CE-2D0D-3907C4F35523}"/>
              </a:ext>
            </a:extLst>
          </p:cNvPr>
          <p:cNvSpPr/>
          <p:nvPr/>
        </p:nvSpPr>
        <p:spPr>
          <a:xfrm>
            <a:off x="4254666" y="2834534"/>
            <a:ext cx="887328" cy="200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C5D845-2038-EF0C-4B02-351110D85B93}"/>
              </a:ext>
            </a:extLst>
          </p:cNvPr>
          <p:cNvSpPr txBox="1"/>
          <p:nvPr/>
        </p:nvSpPr>
        <p:spPr>
          <a:xfrm>
            <a:off x="5072055" y="6453988"/>
            <a:ext cx="7036637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>
                <a:ea typeface="+mn-lt"/>
                <a:cs typeface="+mn-lt"/>
                <a:hlinkClick r:id="rId5"/>
              </a:rPr>
              <a:t>British Columbia Drought and Water Scarcity Response Plan (gov.bc.ca)</a:t>
            </a:r>
            <a:endParaRPr lang="en-US" sz="1050"/>
          </a:p>
          <a:p>
            <a:r>
              <a:rPr lang="en-US" sz="1050">
                <a:ea typeface="+mn-lt"/>
                <a:cs typeface="+mn-lt"/>
              </a:rPr>
              <a:t>https://www2.gov.bc.ca/assets/gov/environment/air-land-water/water/drought-info/drought_response_plan_final.pdf</a:t>
            </a:r>
            <a:endParaRPr lang="en-US" sz="105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3726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B544A023-ABD2-472F-4031-790D71B3C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0" y="1421215"/>
            <a:ext cx="7970683" cy="535931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Advisories - Flood</a:t>
            </a:r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6490519" y="6406673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Source:</a:t>
            </a:r>
            <a:r>
              <a:rPr lang="en-CA" sz="1400">
                <a:ea typeface="+mn-lt"/>
                <a:cs typeface="+mn-lt"/>
              </a:rPr>
              <a:t> BC River Forecast Center.</a:t>
            </a:r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2944450" y="4174548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">
            <a:extLst>
              <a:ext uri="{FF2B5EF4-FFF2-40B4-BE49-F238E27FC236}">
                <a16:creationId xmlns:a16="http://schemas.microsoft.com/office/drawing/2014/main" id="{2E0C19BF-F20A-8FA4-CF22-ECD83F43FEB7}"/>
              </a:ext>
            </a:extLst>
          </p:cNvPr>
          <p:cNvSpPr txBox="1"/>
          <p:nvPr/>
        </p:nvSpPr>
        <p:spPr>
          <a:xfrm>
            <a:off x="498373" y="1402140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Last updated : May 23th 2023</a:t>
            </a:r>
            <a:endParaRPr lang="en-CA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47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Inflows &amp; Discharge vs Historical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62" y="1463636"/>
            <a:ext cx="11345639" cy="521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37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211" y="1513661"/>
            <a:ext cx="8473440" cy="495387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Spring Freshet Inflow Volume Forecast</a:t>
            </a:r>
            <a:endParaRPr lang="en-US" sz="360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D4FA97E-8001-F460-023A-4EC4F3A5DB6E}"/>
              </a:ext>
            </a:extLst>
          </p:cNvPr>
          <p:cNvGrpSpPr/>
          <p:nvPr/>
        </p:nvGrpSpPr>
        <p:grpSpPr>
          <a:xfrm>
            <a:off x="2602070" y="1992654"/>
            <a:ext cx="2226945" cy="431165"/>
            <a:chOff x="0" y="0"/>
            <a:chExt cx="2227224" cy="431597"/>
          </a:xfrm>
        </p:grpSpPr>
        <p:sp>
          <p:nvSpPr>
            <p:cNvPr id="6" name="Rectangle 17">
              <a:extLst>
                <a:ext uri="{FF2B5EF4-FFF2-40B4-BE49-F238E27FC236}">
                  <a16:creationId xmlns:a16="http://schemas.microsoft.com/office/drawing/2014/main" id="{8E1E0D2A-FFF3-A3D0-8504-AAFC9D7274E1}"/>
                </a:ext>
              </a:extLst>
            </p:cNvPr>
            <p:cNvSpPr/>
            <p:nvPr/>
          </p:nvSpPr>
          <p:spPr>
            <a:xfrm>
              <a:off x="0" y="0"/>
              <a:ext cx="2227224" cy="4315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E4CEE8CD-DD2B-D1B7-527A-40AEF867780B}"/>
                </a:ext>
              </a:extLst>
            </p:cNvPr>
            <p:cNvSpPr/>
            <p:nvPr/>
          </p:nvSpPr>
          <p:spPr>
            <a:xfrm rot="5400000">
              <a:off x="104241" y="27432"/>
              <a:ext cx="76200" cy="146050"/>
            </a:xfrm>
            <a:prstGeom prst="rect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16FE8745-49B6-14AE-305A-2C8ED46F4266}"/>
                </a:ext>
              </a:extLst>
            </p:cNvPr>
            <p:cNvSpPr/>
            <p:nvPr/>
          </p:nvSpPr>
          <p:spPr>
            <a:xfrm rot="5400000">
              <a:off x="104241" y="144475"/>
              <a:ext cx="76200" cy="146050"/>
            </a:xfrm>
            <a:prstGeom prst="rect">
              <a:avLst/>
            </a:prstGeom>
            <a:solidFill>
              <a:srgbClr val="FFA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06441B47-8F4D-6FF9-51ED-E4B34D31FFBE}"/>
                </a:ext>
              </a:extLst>
            </p:cNvPr>
            <p:cNvSpPr/>
            <p:nvPr/>
          </p:nvSpPr>
          <p:spPr>
            <a:xfrm rot="5400000">
              <a:off x="104241" y="257861"/>
              <a:ext cx="76200" cy="146050"/>
            </a:xfrm>
            <a:prstGeom prst="rect">
              <a:avLst/>
            </a:prstGeom>
            <a:solidFill>
              <a:srgbClr val="E60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65689B19-B52D-186B-8CFB-F8D70503F68C}"/>
                </a:ext>
              </a:extLst>
            </p:cNvPr>
            <p:cNvSpPr/>
            <p:nvPr/>
          </p:nvSpPr>
          <p:spPr>
            <a:xfrm>
              <a:off x="285293" y="43891"/>
              <a:ext cx="1843430" cy="109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002C5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Historical Record of Observed Volumes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2" name="Rectangle 22">
              <a:extLst>
                <a:ext uri="{FF2B5EF4-FFF2-40B4-BE49-F238E27FC236}">
                  <a16:creationId xmlns:a16="http://schemas.microsoft.com/office/drawing/2014/main" id="{61E2F0F1-D597-E7CD-CBD1-4DCD7B0155DF}"/>
                </a:ext>
              </a:extLst>
            </p:cNvPr>
            <p:cNvSpPr/>
            <p:nvPr/>
          </p:nvSpPr>
          <p:spPr>
            <a:xfrm>
              <a:off x="285293" y="153619"/>
              <a:ext cx="1898294" cy="1276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FFA1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Exceedance Probability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37F318DA-9B84-BBA6-15C3-7D598A9EA6F2}"/>
                </a:ext>
              </a:extLst>
            </p:cNvPr>
            <p:cNvSpPr/>
            <p:nvPr/>
          </p:nvSpPr>
          <p:spPr>
            <a:xfrm>
              <a:off x="285293" y="267005"/>
              <a:ext cx="1412875" cy="1316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E60D2E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Average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4" name="Légende encadrée 2 16">
            <a:extLst>
              <a:ext uri="{FF2B5EF4-FFF2-40B4-BE49-F238E27FC236}">
                <a16:creationId xmlns:a16="http://schemas.microsoft.com/office/drawing/2014/main" id="{3C7ACC6B-5C6F-F258-76CF-95A9FB889B01}"/>
              </a:ext>
            </a:extLst>
          </p:cNvPr>
          <p:cNvSpPr/>
          <p:nvPr/>
        </p:nvSpPr>
        <p:spPr>
          <a:xfrm>
            <a:off x="3655506" y="3574524"/>
            <a:ext cx="897255" cy="260350"/>
          </a:xfrm>
          <a:prstGeom prst="borderCallout2">
            <a:avLst>
              <a:gd name="adj1" fmla="val 53942"/>
              <a:gd name="adj2" fmla="val 100013"/>
              <a:gd name="adj3" fmla="val 50737"/>
              <a:gd name="adj4" fmla="val 97975"/>
              <a:gd name="adj5" fmla="val 277800"/>
              <a:gd name="adj6" fmla="val 110569"/>
            </a:avLst>
          </a:prstGeom>
          <a:solidFill>
            <a:srgbClr val="00B0F0"/>
          </a:solidFill>
          <a:ln w="158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CA" sz="12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Last year</a:t>
            </a:r>
          </a:p>
        </p:txBody>
      </p:sp>
      <p:sp>
        <p:nvSpPr>
          <p:cNvPr id="25" name="Légende encadrée 2 8">
            <a:extLst>
              <a:ext uri="{FF2B5EF4-FFF2-40B4-BE49-F238E27FC236}">
                <a16:creationId xmlns:a16="http://schemas.microsoft.com/office/drawing/2014/main" id="{1D0C6096-27B9-041C-0B57-0CE84E7A1E59}"/>
              </a:ext>
            </a:extLst>
          </p:cNvPr>
          <p:cNvSpPr/>
          <p:nvPr/>
        </p:nvSpPr>
        <p:spPr>
          <a:xfrm>
            <a:off x="2602070" y="3924098"/>
            <a:ext cx="897255" cy="260350"/>
          </a:xfrm>
          <a:prstGeom prst="borderCallout2">
            <a:avLst>
              <a:gd name="adj1" fmla="val 94240"/>
              <a:gd name="adj2" fmla="val 57973"/>
              <a:gd name="adj3" fmla="val 234704"/>
              <a:gd name="adj4" fmla="val 50554"/>
              <a:gd name="adj5" fmla="val 312917"/>
              <a:gd name="adj6" fmla="val 47056"/>
            </a:avLst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1200" dirty="0">
                <a:solidFill>
                  <a:srgbClr val="FFFFFF"/>
                </a:solidFill>
                <a:ea typeface="Arial" panose="020B0604020202020204" pitchFamily="34" charset="0"/>
                <a:cs typeface="Times New Roman"/>
              </a:rPr>
              <a:t>68</a:t>
            </a:r>
            <a:r>
              <a:rPr lang="en-GB" sz="1200" kern="1200" dirty="0">
                <a:solidFill>
                  <a:srgbClr val="FFFFFF"/>
                </a:solidFill>
                <a:effectLst/>
                <a:ea typeface="Arial" panose="020B0604020202020204" pitchFamily="34" charset="0"/>
                <a:cs typeface="Times New Roman"/>
              </a:rPr>
              <a:t>% LTA</a:t>
            </a:r>
            <a:endParaRPr lang="en-US" sz="12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/>
            </a:endParaRPr>
          </a:p>
        </p:txBody>
      </p:sp>
      <p:sp>
        <p:nvSpPr>
          <p:cNvPr id="8" name="Légende encadrée 2 16">
            <a:extLst>
              <a:ext uri="{FF2B5EF4-FFF2-40B4-BE49-F238E27FC236}">
                <a16:creationId xmlns:a16="http://schemas.microsoft.com/office/drawing/2014/main" id="{A0C0AA00-42EE-973F-2A22-8D982AD2CCE2}"/>
              </a:ext>
            </a:extLst>
          </p:cNvPr>
          <p:cNvSpPr/>
          <p:nvPr/>
        </p:nvSpPr>
        <p:spPr>
          <a:xfrm>
            <a:off x="7364845" y="2712724"/>
            <a:ext cx="1104083" cy="271236"/>
          </a:xfrm>
          <a:prstGeom prst="borderCallout2">
            <a:avLst>
              <a:gd name="adj1" fmla="val 53942"/>
              <a:gd name="adj2" fmla="val 100013"/>
              <a:gd name="adj3" fmla="val 50737"/>
              <a:gd name="adj4" fmla="val 97975"/>
              <a:gd name="adj5" fmla="val 277800"/>
              <a:gd name="adj6" fmla="val 110569"/>
            </a:avLst>
          </a:prstGeom>
          <a:solidFill>
            <a:schemeClr val="tx2">
              <a:lumMod val="75000"/>
              <a:lumOff val="25000"/>
            </a:schemeClr>
          </a:solidFill>
          <a:ln w="15875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CA" sz="1200" dirty="0">
                <a:ea typeface="Times New Roman" panose="02020603050405020304" pitchFamily="18" charset="0"/>
                <a:cs typeface="Calibri"/>
              </a:rPr>
              <a:t>2021 &amp; 2022</a:t>
            </a:r>
            <a:endParaRPr lang="en-CA" sz="1200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Légende encadrée 2 8">
            <a:extLst>
              <a:ext uri="{FF2B5EF4-FFF2-40B4-BE49-F238E27FC236}">
                <a16:creationId xmlns:a16="http://schemas.microsoft.com/office/drawing/2014/main" id="{80B69804-B296-3CBF-0475-514743F2CBAC}"/>
              </a:ext>
            </a:extLst>
          </p:cNvPr>
          <p:cNvSpPr/>
          <p:nvPr/>
        </p:nvSpPr>
        <p:spPr>
          <a:xfrm>
            <a:off x="3145048" y="2684425"/>
            <a:ext cx="897255" cy="260350"/>
          </a:xfrm>
          <a:prstGeom prst="borderCallout2">
            <a:avLst>
              <a:gd name="adj1" fmla="val 94240"/>
              <a:gd name="adj2" fmla="val 57973"/>
              <a:gd name="adj3" fmla="val 234704"/>
              <a:gd name="adj4" fmla="val 50554"/>
              <a:gd name="adj5" fmla="val 447516"/>
              <a:gd name="adj6" fmla="val 36682"/>
            </a:avLst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1200" dirty="0">
                <a:solidFill>
                  <a:srgbClr val="FFFFFF"/>
                </a:solidFill>
                <a:ea typeface="Arial" panose="020B0604020202020204" pitchFamily="34" charset="0"/>
                <a:cs typeface="Times New Roman"/>
              </a:rPr>
              <a:t>68</a:t>
            </a:r>
            <a:r>
              <a:rPr lang="en-GB" sz="1200" kern="1200" dirty="0">
                <a:solidFill>
                  <a:srgbClr val="FFFFFF"/>
                </a:solidFill>
                <a:effectLst/>
                <a:ea typeface="Arial" panose="020B0604020202020204" pitchFamily="34" charset="0"/>
                <a:cs typeface="Times New Roman"/>
              </a:rPr>
              <a:t>% LTA</a:t>
            </a:r>
            <a:endParaRPr lang="en-US" sz="12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61405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B2C81-F953-76D4-20BA-F0E9BC52B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2FFE98E-4CDD-B7AD-40EC-B4E6FED45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249" y="1576908"/>
            <a:ext cx="7939401" cy="495980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DE5F2-D572-93B5-EA42-92CDEA368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ECF9FD-DC43-002E-D89D-688CC8FF8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Spring Freshet Inflow Volume Forecast</a:t>
            </a:r>
            <a:endParaRPr lang="en-US" sz="360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46D060-BCD4-B011-9D33-CB948C86369D}"/>
              </a:ext>
            </a:extLst>
          </p:cNvPr>
          <p:cNvGrpSpPr/>
          <p:nvPr/>
        </p:nvGrpSpPr>
        <p:grpSpPr>
          <a:xfrm>
            <a:off x="2602070" y="1992654"/>
            <a:ext cx="2226945" cy="431165"/>
            <a:chOff x="0" y="0"/>
            <a:chExt cx="2227224" cy="431597"/>
          </a:xfrm>
        </p:grpSpPr>
        <p:sp>
          <p:nvSpPr>
            <p:cNvPr id="6" name="Rectangle 17">
              <a:extLst>
                <a:ext uri="{FF2B5EF4-FFF2-40B4-BE49-F238E27FC236}">
                  <a16:creationId xmlns:a16="http://schemas.microsoft.com/office/drawing/2014/main" id="{70D9F9E5-8A91-C0E8-C4EE-A11A6573FB4E}"/>
                </a:ext>
              </a:extLst>
            </p:cNvPr>
            <p:cNvSpPr/>
            <p:nvPr/>
          </p:nvSpPr>
          <p:spPr>
            <a:xfrm>
              <a:off x="0" y="0"/>
              <a:ext cx="2227224" cy="4315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E793CB1E-731B-2E38-C5E6-E66F75816670}"/>
                </a:ext>
              </a:extLst>
            </p:cNvPr>
            <p:cNvSpPr/>
            <p:nvPr/>
          </p:nvSpPr>
          <p:spPr>
            <a:xfrm rot="5400000">
              <a:off x="104241" y="27432"/>
              <a:ext cx="76200" cy="146050"/>
            </a:xfrm>
            <a:prstGeom prst="rect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2CEBD94C-8418-7929-9DF6-C57F67DEF999}"/>
                </a:ext>
              </a:extLst>
            </p:cNvPr>
            <p:cNvSpPr/>
            <p:nvPr/>
          </p:nvSpPr>
          <p:spPr>
            <a:xfrm rot="5400000">
              <a:off x="104241" y="144475"/>
              <a:ext cx="76200" cy="146050"/>
            </a:xfrm>
            <a:prstGeom prst="rect">
              <a:avLst/>
            </a:prstGeom>
            <a:solidFill>
              <a:srgbClr val="FFA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9BCC3E50-A1B4-3101-B29F-FED20F5ABF74}"/>
                </a:ext>
              </a:extLst>
            </p:cNvPr>
            <p:cNvSpPr/>
            <p:nvPr/>
          </p:nvSpPr>
          <p:spPr>
            <a:xfrm rot="5400000">
              <a:off x="104241" y="257861"/>
              <a:ext cx="76200" cy="146050"/>
            </a:xfrm>
            <a:prstGeom prst="rect">
              <a:avLst/>
            </a:prstGeom>
            <a:solidFill>
              <a:srgbClr val="E60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346C7970-5F04-4128-008D-C4EACB243317}"/>
                </a:ext>
              </a:extLst>
            </p:cNvPr>
            <p:cNvSpPr/>
            <p:nvPr/>
          </p:nvSpPr>
          <p:spPr>
            <a:xfrm>
              <a:off x="285293" y="43891"/>
              <a:ext cx="1843430" cy="109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002C5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Historical Record of Observed Volumes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2" name="Rectangle 22">
              <a:extLst>
                <a:ext uri="{FF2B5EF4-FFF2-40B4-BE49-F238E27FC236}">
                  <a16:creationId xmlns:a16="http://schemas.microsoft.com/office/drawing/2014/main" id="{2F16D185-270C-850C-E84F-4554BAA0D0D6}"/>
                </a:ext>
              </a:extLst>
            </p:cNvPr>
            <p:cNvSpPr/>
            <p:nvPr/>
          </p:nvSpPr>
          <p:spPr>
            <a:xfrm>
              <a:off x="285293" y="153619"/>
              <a:ext cx="1898294" cy="1276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FFA1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Exceedance Probability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DD6E33DC-F82C-A0A1-5717-5BDEA1A05429}"/>
                </a:ext>
              </a:extLst>
            </p:cNvPr>
            <p:cNvSpPr/>
            <p:nvPr/>
          </p:nvSpPr>
          <p:spPr>
            <a:xfrm>
              <a:off x="285293" y="267005"/>
              <a:ext cx="1412875" cy="1316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E60D2E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Average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4" name="Légende encadrée 2 16">
            <a:extLst>
              <a:ext uri="{FF2B5EF4-FFF2-40B4-BE49-F238E27FC236}">
                <a16:creationId xmlns:a16="http://schemas.microsoft.com/office/drawing/2014/main" id="{C127AAC3-61D7-99FD-D670-82BD3720FAF3}"/>
              </a:ext>
            </a:extLst>
          </p:cNvPr>
          <p:cNvSpPr/>
          <p:nvPr/>
        </p:nvSpPr>
        <p:spPr>
          <a:xfrm>
            <a:off x="3655506" y="3574524"/>
            <a:ext cx="897255" cy="260350"/>
          </a:xfrm>
          <a:prstGeom prst="borderCallout2">
            <a:avLst>
              <a:gd name="adj1" fmla="val 53942"/>
              <a:gd name="adj2" fmla="val 100013"/>
              <a:gd name="adj3" fmla="val 50737"/>
              <a:gd name="adj4" fmla="val 97975"/>
              <a:gd name="adj5" fmla="val 277800"/>
              <a:gd name="adj6" fmla="val 106298"/>
            </a:avLst>
          </a:prstGeom>
          <a:solidFill>
            <a:srgbClr val="00B0F0"/>
          </a:solidFill>
          <a:ln w="158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CA" sz="12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Last year</a:t>
            </a:r>
          </a:p>
        </p:txBody>
      </p:sp>
      <p:sp>
        <p:nvSpPr>
          <p:cNvPr id="25" name="Légende encadrée 2 8">
            <a:extLst>
              <a:ext uri="{FF2B5EF4-FFF2-40B4-BE49-F238E27FC236}">
                <a16:creationId xmlns:a16="http://schemas.microsoft.com/office/drawing/2014/main" id="{4E4C3A89-68CD-3ADC-F25D-FA3994426ACA}"/>
              </a:ext>
            </a:extLst>
          </p:cNvPr>
          <p:cNvSpPr/>
          <p:nvPr/>
        </p:nvSpPr>
        <p:spPr>
          <a:xfrm>
            <a:off x="2602070" y="3924098"/>
            <a:ext cx="897255" cy="260350"/>
          </a:xfrm>
          <a:prstGeom prst="borderCallout2">
            <a:avLst>
              <a:gd name="adj1" fmla="val 94240"/>
              <a:gd name="adj2" fmla="val 57973"/>
              <a:gd name="adj3" fmla="val 234704"/>
              <a:gd name="adj4" fmla="val 50554"/>
              <a:gd name="adj5" fmla="val 270855"/>
              <a:gd name="adj6" fmla="val 50107"/>
            </a:avLst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1200" dirty="0">
                <a:solidFill>
                  <a:srgbClr val="FFFFFF"/>
                </a:solidFill>
                <a:ea typeface="Arial" panose="020B0604020202020204" pitchFamily="34" charset="0"/>
                <a:cs typeface="Times New Roman"/>
              </a:rPr>
              <a:t>68</a:t>
            </a:r>
            <a:r>
              <a:rPr lang="en-GB" sz="1200" kern="1200" dirty="0">
                <a:solidFill>
                  <a:srgbClr val="FFFFFF"/>
                </a:solidFill>
                <a:effectLst/>
                <a:ea typeface="Arial" panose="020B0604020202020204" pitchFamily="34" charset="0"/>
                <a:cs typeface="Times New Roman"/>
              </a:rPr>
              <a:t>% LTA</a:t>
            </a:r>
            <a:endParaRPr lang="en-US" sz="12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/>
            </a:endParaRPr>
          </a:p>
        </p:txBody>
      </p:sp>
      <p:sp>
        <p:nvSpPr>
          <p:cNvPr id="8" name="Légende encadrée 2 16">
            <a:extLst>
              <a:ext uri="{FF2B5EF4-FFF2-40B4-BE49-F238E27FC236}">
                <a16:creationId xmlns:a16="http://schemas.microsoft.com/office/drawing/2014/main" id="{978741B7-A80C-B771-D30A-2FAEFC9C7DAB}"/>
              </a:ext>
            </a:extLst>
          </p:cNvPr>
          <p:cNvSpPr/>
          <p:nvPr/>
        </p:nvSpPr>
        <p:spPr>
          <a:xfrm>
            <a:off x="7019892" y="2798284"/>
            <a:ext cx="1104083" cy="271236"/>
          </a:xfrm>
          <a:prstGeom prst="borderCallout2">
            <a:avLst>
              <a:gd name="adj1" fmla="val 53942"/>
              <a:gd name="adj2" fmla="val 100013"/>
              <a:gd name="adj3" fmla="val 50737"/>
              <a:gd name="adj4" fmla="val 97975"/>
              <a:gd name="adj5" fmla="val 277800"/>
              <a:gd name="adj6" fmla="val 110569"/>
            </a:avLst>
          </a:prstGeom>
          <a:solidFill>
            <a:schemeClr val="tx2">
              <a:lumMod val="75000"/>
              <a:lumOff val="25000"/>
            </a:schemeClr>
          </a:solidFill>
          <a:ln w="15875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CA" sz="1200" dirty="0">
                <a:ea typeface="Times New Roman" panose="02020603050405020304" pitchFamily="18" charset="0"/>
                <a:cs typeface="Calibri"/>
              </a:rPr>
              <a:t>2021 &amp; 2022</a:t>
            </a:r>
            <a:endParaRPr lang="en-CA" sz="1200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Légende encadrée 2 8">
            <a:extLst>
              <a:ext uri="{FF2B5EF4-FFF2-40B4-BE49-F238E27FC236}">
                <a16:creationId xmlns:a16="http://schemas.microsoft.com/office/drawing/2014/main" id="{4B9384AB-6A31-9212-BDBD-816D15B48B02}"/>
              </a:ext>
            </a:extLst>
          </p:cNvPr>
          <p:cNvSpPr/>
          <p:nvPr/>
        </p:nvSpPr>
        <p:spPr>
          <a:xfrm>
            <a:off x="3050697" y="2933902"/>
            <a:ext cx="897255" cy="607737"/>
          </a:xfrm>
          <a:prstGeom prst="borderCallout2">
            <a:avLst>
              <a:gd name="adj1" fmla="val 94240"/>
              <a:gd name="adj2" fmla="val 57973"/>
              <a:gd name="adj3" fmla="val 234704"/>
              <a:gd name="adj4" fmla="val 50554"/>
              <a:gd name="adj5" fmla="val 257414"/>
              <a:gd name="adj6" fmla="val 39123"/>
            </a:avLst>
          </a:prstGeom>
          <a:solidFill>
            <a:srgbClr val="FBCCD4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1200" dirty="0">
                <a:solidFill>
                  <a:srgbClr val="FFFFFF"/>
                </a:solidFill>
                <a:ea typeface="Arial" panose="020B0604020202020204" pitchFamily="34" charset="0"/>
                <a:cs typeface="Times New Roman"/>
              </a:rPr>
              <a:t>Last month 71</a:t>
            </a:r>
            <a:r>
              <a:rPr lang="en-GB" sz="1200" kern="1200" dirty="0">
                <a:solidFill>
                  <a:srgbClr val="FFFFFF"/>
                </a:solidFill>
                <a:effectLst/>
                <a:ea typeface="Arial" panose="020B0604020202020204" pitchFamily="34" charset="0"/>
                <a:cs typeface="Times New Roman"/>
              </a:rPr>
              <a:t>% LTA</a:t>
            </a:r>
            <a:endParaRPr lang="en-US" sz="12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41981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2250" y="6248400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Reservoir Level Projection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778" y="1458189"/>
            <a:ext cx="7040712" cy="529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18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Nautley River Flows, Forecast</a:t>
            </a:r>
            <a:endParaRPr lang="en-US" sz="360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28" y="2300355"/>
            <a:ext cx="9321537" cy="388397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593" y="1400234"/>
            <a:ext cx="4895737" cy="290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02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88" y="1468756"/>
            <a:ext cx="10628407" cy="491265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Vanderhoof  </a:t>
            </a:r>
            <a:endParaRPr lang="en-US" sz="3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17CBB2-031F-F40E-4E7D-18731121D055}"/>
              </a:ext>
            </a:extLst>
          </p:cNvPr>
          <p:cNvSpPr txBox="1"/>
          <p:nvPr/>
        </p:nvSpPr>
        <p:spPr>
          <a:xfrm>
            <a:off x="8123598" y="6585910"/>
            <a:ext cx="358366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ea typeface="+mn-lt"/>
                <a:cs typeface="+mn-lt"/>
                <a:hlinkClick r:id="rId4"/>
              </a:rPr>
              <a:t>Source: 08JC001 NECHAKO RIVER AT VANDERHOOF (gov.bc.ca)</a:t>
            </a:r>
            <a:endParaRPr lang="en-US" sz="800" dirty="0">
              <a:cs typeface="Arial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816C752-B0AB-1310-439A-618D9748F9F5}"/>
              </a:ext>
            </a:extLst>
          </p:cNvPr>
          <p:cNvGrpSpPr/>
          <p:nvPr/>
        </p:nvGrpSpPr>
        <p:grpSpPr>
          <a:xfrm>
            <a:off x="9569313" y="1723661"/>
            <a:ext cx="1681682" cy="1825962"/>
            <a:chOff x="8585639" y="1422258"/>
            <a:chExt cx="1681682" cy="182596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70BD2BD-0BD7-83CD-83B3-DC7E197A6651}"/>
                </a:ext>
              </a:extLst>
            </p:cNvPr>
            <p:cNvGrpSpPr/>
            <p:nvPr/>
          </p:nvGrpSpPr>
          <p:grpSpPr>
            <a:xfrm>
              <a:off x="8585639" y="1422258"/>
              <a:ext cx="1681682" cy="1825962"/>
              <a:chOff x="8699295" y="1632123"/>
              <a:chExt cx="1681682" cy="1825962"/>
            </a:xfrm>
          </p:grpSpPr>
          <p:pic>
            <p:nvPicPr>
              <p:cNvPr id="7" name="Picture 7">
                <a:extLst>
                  <a:ext uri="{FF2B5EF4-FFF2-40B4-BE49-F238E27FC236}">
                    <a16:creationId xmlns:a16="http://schemas.microsoft.com/office/drawing/2014/main" id="{0464814D-1902-BC7C-588D-4AFD1B3336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-465" b="45856"/>
              <a:stretch/>
            </p:blipFill>
            <p:spPr>
              <a:xfrm>
                <a:off x="8729474" y="1632123"/>
                <a:ext cx="1636351" cy="1480113"/>
              </a:xfrm>
              <a:prstGeom prst="rect">
                <a:avLst/>
              </a:prstGeom>
            </p:spPr>
          </p:pic>
          <p:pic>
            <p:nvPicPr>
              <p:cNvPr id="8" name="Picture 8">
                <a:extLst>
                  <a:ext uri="{FF2B5EF4-FFF2-40B4-BE49-F238E27FC236}">
                    <a16:creationId xmlns:a16="http://schemas.microsoft.com/office/drawing/2014/main" id="{4D2A5E3D-E6DC-7830-DC45-AD300F7F2A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-1395" t="80110" r="-930" b="12155"/>
              <a:stretch/>
            </p:blipFill>
            <p:spPr>
              <a:xfrm>
                <a:off x="8699295" y="3118401"/>
                <a:ext cx="1666657" cy="21145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3853C55-B625-B9EC-80BE-3D61EC865B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93370" r="-1395" b="-276"/>
              <a:stretch/>
            </p:blipFill>
            <p:spPr>
              <a:xfrm>
                <a:off x="8729473" y="3269292"/>
                <a:ext cx="1651504" cy="188793"/>
              </a:xfrm>
              <a:prstGeom prst="rect">
                <a:avLst/>
              </a:prstGeom>
            </p:spPr>
          </p:pic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DF0B6C6-E22E-4B1F-FEBE-B6B608EC7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60267" y="3067220"/>
              <a:ext cx="714475" cy="18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855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993322" y="6149837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18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Skins Lake Spillway Release - Forecast  </a:t>
            </a:r>
            <a:endParaRPr lang="en-US" sz="3600"/>
          </a:p>
        </p:txBody>
      </p:sp>
      <p:sp>
        <p:nvSpPr>
          <p:cNvPr id="29" name="ZoneTexte 28"/>
          <p:cNvSpPr txBox="1"/>
          <p:nvPr/>
        </p:nvSpPr>
        <p:spPr>
          <a:xfrm>
            <a:off x="70717" y="1495264"/>
            <a:ext cx="3789062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Current release =</a:t>
            </a:r>
            <a:r>
              <a:rPr lang="en-CA" sz="1600" b="1" dirty="0">
                <a:solidFill>
                  <a:srgbClr val="4D4D4D"/>
                </a:solidFill>
                <a:latin typeface="Arial"/>
                <a:cs typeface="Arial"/>
              </a:rPr>
              <a:t> 49 m³/s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636" y="1558181"/>
            <a:ext cx="7947182" cy="430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30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19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Forecast – Vanderhoof  </a:t>
            </a:r>
            <a:endParaRPr lang="en-US" sz="3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E985D-B804-EDC7-3F9F-379C9B1ABE10}"/>
              </a:ext>
            </a:extLst>
          </p:cNvPr>
          <p:cNvSpPr txBox="1"/>
          <p:nvPr/>
        </p:nvSpPr>
        <p:spPr>
          <a:xfrm>
            <a:off x="6169025" y="6428316"/>
            <a:ext cx="551074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hlinkClick r:id="rId3"/>
              </a:rPr>
              <a:t>Source : RFC's Clever model - 08JC001.PDF(gov.bc.ca)</a:t>
            </a:r>
            <a:endParaRPr lang="en-US" sz="1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547" y="1487657"/>
            <a:ext cx="5479853" cy="476054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07" y="1487658"/>
            <a:ext cx="5866121" cy="304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78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D98E5F82-32AC-67F8-8E45-8AD85D615A6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14304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8E5F82-32AC-67F8-8E45-8AD85D615A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9C4C2FC-BBFA-413A-AC02-D1C80983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Updates - Next Steps – Actions </a:t>
            </a:r>
            <a:endParaRPr lang="en-US" sz="3600" b="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0D7A-8475-4627-B353-3FFFC2A926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00947" y="1509164"/>
            <a:ext cx="4869727" cy="3736272"/>
          </a:xfrm>
        </p:spPr>
        <p:txBody>
          <a:bodyPr lIns="0" tIns="0" rIns="0" bIns="0" anchor="t">
            <a:noAutofit/>
          </a:bodyPr>
          <a:lstStyle/>
          <a:p>
            <a:pPr marL="342900" indent="-342900">
              <a:buAutoNum type="arabicPeriod"/>
              <a:tabLst>
                <a:tab pos="457200" algn="l"/>
              </a:tabLst>
            </a:pPr>
            <a:endParaRPr lang="en-US" sz="1800">
              <a:solidFill>
                <a:schemeClr val="bg1">
                  <a:lumMod val="50000"/>
                </a:schemeClr>
              </a:solidFill>
              <a:latin typeface="+mj-lt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800">
                <a:latin typeface="+mj-lt"/>
                <a:ea typeface="Times New Roman" panose="02020603050405020304" pitchFamily="18" charset="0"/>
                <a:cs typeface="Arial"/>
              </a:rPr>
              <a:t>Confirm next meeting date &amp; time </a:t>
            </a:r>
            <a:br>
              <a:rPr lang="en-US" sz="1800">
                <a:latin typeface="+mj-lt"/>
                <a:ea typeface="Times New Roman" panose="02020603050405020304" pitchFamily="18" charset="0"/>
                <a:cs typeface="Arial"/>
              </a:rPr>
            </a:br>
            <a:r>
              <a:rPr lang="en-US" sz="1800" b="1">
                <a:latin typeface="+mj-lt"/>
                <a:ea typeface="Times New Roman" panose="02020603050405020304" pitchFamily="18" charset="0"/>
                <a:cs typeface="Arial"/>
              </a:rPr>
              <a:t>–</a:t>
            </a:r>
            <a:r>
              <a:rPr lang="en-US" sz="1600" b="1">
                <a:latin typeface="+mj-lt"/>
                <a:ea typeface="Times New Roman" panose="02020603050405020304" pitchFamily="18" charset="0"/>
                <a:cs typeface="Arial"/>
              </a:rPr>
              <a:t> Propose April 30</a:t>
            </a:r>
            <a:r>
              <a:rPr lang="en-US" sz="1600" b="1" baseline="30000">
                <a:latin typeface="+mj-lt"/>
                <a:ea typeface="Times New Roman" panose="02020603050405020304" pitchFamily="18" charset="0"/>
                <a:cs typeface="Arial"/>
              </a:rPr>
              <a:t>th</a:t>
            </a:r>
            <a:endParaRPr lang="en-US" sz="1600" b="1">
              <a:latin typeface="+mj-lt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600">
                <a:latin typeface="+mj-lt"/>
                <a:cs typeface="Arial"/>
              </a:rPr>
              <a:t>Work with BC Hydro to manage the drought and energy balance for the winter </a:t>
            </a: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600">
                <a:latin typeface="+mj-lt"/>
                <a:cs typeface="Arial"/>
              </a:rPr>
              <a:t>Report out Dam Safety Review and Dam Emergency Plan once updated in Spring </a:t>
            </a:r>
            <a:endParaRPr lang="en-US"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B3FC1-85F4-4E2B-9EC1-B56E9258AB48}"/>
              </a:ext>
            </a:extLst>
          </p:cNvPr>
          <p:cNvSpPr/>
          <p:nvPr/>
        </p:nvSpPr>
        <p:spPr>
          <a:xfrm>
            <a:off x="0" y="6401640"/>
            <a:ext cx="4763911" cy="45636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8FB0F5-866D-4FD8-90B3-E968DF881BC6}"/>
              </a:ext>
            </a:extLst>
          </p:cNvPr>
          <p:cNvSpPr/>
          <p:nvPr/>
        </p:nvSpPr>
        <p:spPr>
          <a:xfrm>
            <a:off x="4680856" y="6289964"/>
            <a:ext cx="7511143" cy="568036"/>
          </a:xfrm>
          <a:prstGeom prst="rect">
            <a:avLst/>
          </a:prstGeom>
          <a:solidFill>
            <a:srgbClr val="0384DB"/>
          </a:solidFill>
          <a:ln>
            <a:solidFill>
              <a:srgbClr val="0384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57D46-02C4-4581-9831-FB09D53237CD}"/>
              </a:ext>
            </a:extLst>
          </p:cNvPr>
          <p:cNvSpPr txBox="1"/>
          <p:nvPr/>
        </p:nvSpPr>
        <p:spPr>
          <a:xfrm>
            <a:off x="6671043" y="5674322"/>
            <a:ext cx="5187313" cy="738664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sz="1400" b="1" i="1">
                <a:solidFill>
                  <a:schemeClr val="bg1"/>
                </a:solidFill>
                <a:latin typeface="Arial"/>
                <a:cs typeface="Arial"/>
              </a:rPr>
              <a:t>Presentations are available on the Get Involved Nechako website under 'Our Operations'. Recordings can be requested up to 30 days following the meeting.</a:t>
            </a:r>
            <a:endParaRPr lang="en-US" sz="1400" i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2627FD-8C81-80B2-318A-2D3D6D574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404784"/>
            <a:ext cx="6671043" cy="500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39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9E4584-70C6-4B57-9F6C-8400039C44AE}"/>
              </a:ext>
            </a:extLst>
          </p:cNvPr>
          <p:cNvSpPr/>
          <p:nvPr/>
        </p:nvSpPr>
        <p:spPr>
          <a:xfrm>
            <a:off x="0" y="6096998"/>
            <a:ext cx="2626547" cy="660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02B36-9E63-49F5-B85E-3110EA891564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0" y="0"/>
            <a:ext cx="407035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/>
                <a:cs typeface="Arial"/>
              </a:rPr>
              <a:t>Flow facts of last Thursday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C84BFC-83CB-D100-DA9B-2062A539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29" y="366188"/>
            <a:ext cx="9061048" cy="649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61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3FB178-F9CA-4B48-A774-9536C803BC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887" y="475355"/>
            <a:ext cx="3661496" cy="1559099"/>
          </a:xfrm>
        </p:spPr>
        <p:txBody>
          <a:bodyPr lIns="180000" tIns="108000" rIns="180000" bIns="0" anchor="t"/>
          <a:lstStyle/>
          <a:p>
            <a:pPr algn="ctr"/>
            <a:r>
              <a:rPr lang="en-US">
                <a:latin typeface="Arial"/>
                <a:cs typeface="Arial"/>
              </a:rPr>
              <a:t>Feedback &amp; Reflections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E40F8F-16A0-42D6-9888-7C10C56EE0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74438" y="6450013"/>
            <a:ext cx="817562" cy="225425"/>
          </a:xfrm>
          <a:prstGeom prst="rect">
            <a:avLst/>
          </a:prstGeom>
        </p:spPr>
        <p:txBody>
          <a:bodyPr/>
          <a:lstStyle/>
          <a:p>
            <a:fld id="{C436CADD-A19C-D244-A093-502D5B78DBCA}" type="slidenum">
              <a:rPr lang="en-GB" dirty="0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9264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Cov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lIns="0" tIns="0" rIns="0" bIns="0" rtlCol="0" anchor="t" anchorCtr="0">
        <a:spAutoFit/>
      </a:bodyPr>
      <a:lstStyle>
        <a:defPPr algn="l">
          <a:lnSpc>
            <a:spcPts val="1650"/>
          </a:lnSpc>
          <a:spcAft>
            <a:spcPts val="1000"/>
          </a:spcAft>
          <a:defRPr sz="1500"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C72AA10C-160E-C146-87D7-4E4F49DB3D85}"/>
    </a:ext>
  </a:extLst>
</a:theme>
</file>

<file path=ppt/theme/theme2.xml><?xml version="1.0" encoding="utf-8"?>
<a:theme xmlns:a="http://schemas.openxmlformats.org/drawingml/2006/main" name="2_Divid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187AA702-A9CE-4446-82D2-89B66612D1ED}"/>
    </a:ext>
  </a:extLst>
</a:theme>
</file>

<file path=ppt/theme/theme3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4.xml><?xml version="1.0" encoding="utf-8"?>
<a:theme xmlns:a="http://schemas.openxmlformats.org/drawingml/2006/main" name="4_Hero_Image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F2BDBA27-4F6F-EB42-82BC-573F6961B470}"/>
    </a:ext>
  </a:extLst>
</a:theme>
</file>

<file path=ppt/theme/theme5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6.xml><?xml version="1.0" encoding="utf-8"?>
<a:theme xmlns:a="http://schemas.openxmlformats.org/drawingml/2006/main" name="4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21f86543-ceb4-41e6-9570-90863782e252" ContentTypeId="0x010100E9FB38BB10BD44EF98CB761353F04D76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f6ad08ca50a4312b75b63c570a88810 xmlns="931c1786-c50f-4dd1-b157-a2f8f44a625f">
      <Terms xmlns="http://schemas.microsoft.com/office/infopath/2007/PartnerControls"/>
    </ef6ad08ca50a4312b75b63c570a88810>
    <ProjectNo xmlns="931c1786-c50f-4dd1-b157-a2f8f44a625f" xsi:nil="true"/>
    <TaxKeywordTaxHTField xmlns="931c1786-c50f-4dd1-b157-a2f8f44a625f">
      <Terms xmlns="http://schemas.microsoft.com/office/infopath/2007/PartnerControls"/>
    </TaxKeywordTaxHTField>
    <RioAuthor xmlns="931c1786-c50f-4dd1-b157-a2f8f44a625f">
      <UserInfo>
        <DisplayName>Mercier, Alec  (RTA)</DisplayName>
        <AccountId>83</AccountId>
        <AccountType/>
      </UserInfo>
    </RioAuthor>
    <k38edeeda0514a65968a154e7a4f6a97 xmlns="931c1786-c50f-4dd1-b157-a2f8f44a625f">
      <Terms xmlns="http://schemas.microsoft.com/office/infopath/2007/PartnerControls"/>
    </k38edeeda0514a65968a154e7a4f6a97>
    <o1699ab3483c4e5dba9536971d993e86 xmlns="931c1786-c50f-4dd1-b157-a2f8f44a625f">
      <Terms xmlns="http://schemas.microsoft.com/office/infopath/2007/PartnerControls"/>
    </o1699ab3483c4e5dba9536971d993e86>
    <o4aa1175d5554b40a0e094e1c1b097a3 xmlns="931c1786-c50f-4dd1-b157-a2f8f44a625f">
      <Terms xmlns="http://schemas.microsoft.com/office/infopath/2007/PartnerControls"/>
    </o4aa1175d5554b40a0e094e1c1b097a3>
    <TaxCatchAll xmlns="931c1786-c50f-4dd1-b157-a2f8f44a625f" xsi:nil="true"/>
    <b4474f0d7edf4d3983bcb36bf4e6764b xmlns="931c1786-c50f-4dd1-b157-a2f8f44a625f">
      <Terms xmlns="http://schemas.microsoft.com/office/infopath/2007/PartnerControls"/>
    </b4474f0d7edf4d3983bcb36bf4e6764b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Rio Tinto Document" ma:contentTypeID="0x010100E9FB38BB10BD44EF98CB761353F04D76006DF61BA84117EB448F3E625C3E7E413F" ma:contentTypeVersion="3" ma:contentTypeDescription="Rio Tinto Document" ma:contentTypeScope="" ma:versionID="1473731f759bf78f3a506fb4c5819b27">
  <xsd:schema xmlns:xsd="http://www.w3.org/2001/XMLSchema" xmlns:xs="http://www.w3.org/2001/XMLSchema" xmlns:p="http://schemas.microsoft.com/office/2006/metadata/properties" xmlns:ns2="931c1786-c50f-4dd1-b157-a2f8f44a625f" targetNamespace="http://schemas.microsoft.com/office/2006/metadata/properties" ma:root="true" ma:fieldsID="db2a273d6d2eb81cfeb246c2728103a1" ns2:_="">
    <xsd:import namespace="931c1786-c50f-4dd1-b157-a2f8f44a625f"/>
    <xsd:element name="properties">
      <xsd:complexType>
        <xsd:sequence>
          <xsd:element name="documentManagement">
            <xsd:complexType>
              <xsd:all>
                <xsd:element ref="ns2:ProjectNo" minOccurs="0"/>
                <xsd:element ref="ns2:RioAuthor" minOccurs="0"/>
                <xsd:element ref="ns2:TaxKeywordTaxHTField" minOccurs="0"/>
                <xsd:element ref="ns2:TaxCatchAll" minOccurs="0"/>
                <xsd:element ref="ns2:TaxCatchAllLabel" minOccurs="0"/>
                <xsd:element ref="ns2:ef6ad08ca50a4312b75b63c570a88810" minOccurs="0"/>
                <xsd:element ref="ns2:b4474f0d7edf4d3983bcb36bf4e6764b" minOccurs="0"/>
                <xsd:element ref="ns2:k38edeeda0514a65968a154e7a4f6a97" minOccurs="0"/>
                <xsd:element ref="ns2:o4aa1175d5554b40a0e094e1c1b097a3" minOccurs="0"/>
                <xsd:element ref="ns2:o1699ab3483c4e5dba9536971d993e86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c1786-c50f-4dd1-b157-a2f8f44a625f" elementFormDefault="qualified">
    <xsd:import namespace="http://schemas.microsoft.com/office/2006/documentManagement/types"/>
    <xsd:import namespace="http://schemas.microsoft.com/office/infopath/2007/PartnerControls"/>
    <xsd:element name="ProjectNo" ma:index="8" nillable="true" ma:displayName="Project No" ma:description="The project identifier to which the document relates" ma:hidden="true" ma:internalName="ProjectNo">
      <xsd:simpleType>
        <xsd:restriction base="dms:Text">
          <xsd:maxLength value="255"/>
        </xsd:restriction>
      </xsd:simpleType>
    </xsd:element>
    <xsd:element name="RioAuthor" ma:index="9" nillable="true" ma:displayName="Author" ma:description="This is the author of the document, this may be different to the person that creates the document or loads it into One Space. It may be a person or a group." ma:SearchPeopleOnly="false" ma:SharePointGroup="0" ma:internalName="RioAuth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KeywordTaxHTField" ma:index="10" nillable="true" ma:taxonomy="true" ma:internalName="TaxKeywordTaxHTField" ma:taxonomyFieldName="TaxKeyword" ma:displayName="Mots clés d’entreprise" ma:fieldId="{23f27201-bee3-471e-b2e7-b64fd8b7ca38}" ma:taxonomyMulti="true" ma:sspId="21f86543-ceb4-41e6-9570-90863782e252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description="" ma:hidden="true" ma:list="{cdb329c1-8e62-4dc7-bd4d-62ea754db4a0}" ma:internalName="TaxCatchAll" ma:showField="CatchAllData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description="" ma:hidden="true" ma:list="{cdb329c1-8e62-4dc7-bd4d-62ea754db4a0}" ma:internalName="TaxCatchAllLabel" ma:readOnly="true" ma:showField="CatchAllDataLabel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f6ad08ca50a4312b75b63c570a88810" ma:index="14" nillable="true" ma:taxonomy="true" ma:internalName="ef6ad08ca50a4312b75b63c570a88810" ma:taxonomyFieldName="BusinessClassification" ma:displayName="Business Classification" ma:default="1;#COMMUNICATIONS AND EXTERNAL RELATIONS (FA):Manage Communications (FA 15)|170c621a-41e2-46b3-ad3c-9abc7a2c5e33" ma:fieldId="{ef6ad08c-a50a-4312-b75b-63c570a88810}" ma:sspId="21f86543-ceb4-41e6-9570-90863782e252" ma:termSetId="4485e56b-8479-4983-8b56-eebf1a6b630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4474f0d7edf4d3983bcb36bf4e6764b" ma:index="16" nillable="true" ma:taxonomy="true" ma:internalName="b4474f0d7edf4d3983bcb36bf4e6764b" ma:taxonomyFieldName="RioLanguage" ma:displayName="Language" ma:default="" ma:fieldId="{b4474f0d-7edf-4d39-83bc-b36bf4e6764b}" ma:taxonomyMulti="true" ma:sspId="21f86543-ceb4-41e6-9570-90863782e252" ma:termSetId="ff33bc8f-e696-4a40-8899-76a1cdf88d2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38edeeda0514a65968a154e7a4f6a97" ma:index="18" nillable="true" ma:taxonomy="true" ma:internalName="k38edeeda0514a65968a154e7a4f6a97" ma:taxonomyFieldName="OrganisationalArea" ma:displayName="Organisational Area" ma:default="3;#Rio Tinto (207):Aluminium (210)|478c621a-6ce2-fcb3-ad3c-9c317b2c5d3c" ma:fieldId="{438edeed-a051-4a65-968a-154e7a4f6a97}" ma:sspId="21f86543-ceb4-41e6-9570-90863782e252" ma:termSetId="f8d02bd8-0801-43c3-b990-778d20a4757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4aa1175d5554b40a0e094e1c1b097a3" ma:index="20" nillable="true" ma:taxonomy="true" ma:internalName="o4aa1175d5554b40a0e094e1c1b097a3" ma:taxonomyFieldName="InformationClassification" ma:displayName="Information Security Classification" ma:default="2;#Rio Tinto Internal Use|8cc5108e-8a2b-4a9d-b80f-480aa1fd1db6" ma:fieldId="{84aa1175-d555-4b40-a0e0-94e1c1b097a3}" ma:sspId="21f86543-ceb4-41e6-9570-90863782e252" ma:termSetId="a9cf929c-ec91-43a0-9647-d0253c32597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1699ab3483c4e5dba9536971d993e86" ma:index="22" nillable="true" ma:taxonomy="true" ma:internalName="o1699ab3483c4e5dba9536971d993e86" ma:taxonomyFieldName="Locations" ma:displayName="Location(s)" ma:default="" ma:fieldId="{81699ab3-483c-4e5d-ba95-36971d993e86}" ma:taxonomyMulti="true" ma:sspId="21f86543-ceb4-41e6-9570-90863782e252" ma:termSetId="b49f64b3-4722-4336-9a5c-56c326b344d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236140-59FE-4614-BEE3-6BC06F348D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F80569-0E60-4453-9D40-C841D300884D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B380BD6-46FC-4BA4-900C-2269310C045A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931c1786-c50f-4dd1-b157-a2f8f44a625f"/>
    <ds:schemaRef ds:uri="http://purl.org/dc/dcmitype/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7B7D26B6-8B9B-461E-94B0-7E4F43303113}"/>
</file>

<file path=docMetadata/LabelInfo.xml><?xml version="1.0" encoding="utf-8"?>
<clbl:labelList xmlns:clbl="http://schemas.microsoft.com/office/2020/mipLabelMetadata">
  <clbl:label id="{4341df80-fbe6-41bf-89b0-e6e2379c9c23}" enabled="0" method="" siteId="{4341df80-fbe6-41bf-89b0-e6e2379c9c2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221</TotalTime>
  <Words>702</Words>
  <Application>Microsoft Office PowerPoint</Application>
  <PresentationFormat>Grand écran</PresentationFormat>
  <Paragraphs>171</Paragraphs>
  <Slides>22</Slides>
  <Notes>22</Notes>
  <HiddenSlides>5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6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4" baseType="lpstr">
      <vt:lpstr>Arial</vt:lpstr>
      <vt:lpstr>Calibri</vt:lpstr>
      <vt:lpstr>System Font Regular</vt:lpstr>
      <vt:lpstr>Times New Roman</vt:lpstr>
      <vt:lpstr>Wingdings</vt:lpstr>
      <vt:lpstr>1_Covers</vt:lpstr>
      <vt:lpstr>2_Dividers</vt:lpstr>
      <vt:lpstr>3_General_Content</vt:lpstr>
      <vt:lpstr>4_Hero_Image</vt:lpstr>
      <vt:lpstr>3_General_Content</vt:lpstr>
      <vt:lpstr>4_General_Content</vt:lpstr>
      <vt:lpstr>think-cell Slide</vt:lpstr>
      <vt:lpstr>Présentation PowerPoint</vt:lpstr>
      <vt:lpstr>Current Snowpack </vt:lpstr>
      <vt:lpstr>Current Snowpack </vt:lpstr>
      <vt:lpstr>Reservoir Elevation - Last 20 days</vt:lpstr>
      <vt:lpstr>Flows - Last 30 days</vt:lpstr>
      <vt:lpstr>Observed Water Temperatures – Last 15 days</vt:lpstr>
      <vt:lpstr>Past &amp; Future total precipitation </vt:lpstr>
      <vt:lpstr>Weather Forecast </vt:lpstr>
      <vt:lpstr>Weather Forecast* </vt:lpstr>
      <vt:lpstr>Provincial Advisories - Drought </vt:lpstr>
      <vt:lpstr>Provincial Advisories - Flood</vt:lpstr>
      <vt:lpstr>Observed Inflows &amp; Discharge vs Historical</vt:lpstr>
      <vt:lpstr>Spring Freshet Inflow Volume Forecast</vt:lpstr>
      <vt:lpstr>Spring Freshet Inflow Volume Forecast</vt:lpstr>
      <vt:lpstr>Reservoir Level Projection </vt:lpstr>
      <vt:lpstr>Nautley River Flows, Forecast</vt:lpstr>
      <vt:lpstr>Vanderhoof  </vt:lpstr>
      <vt:lpstr>Skins Lake Spillway Release - Forecast  </vt:lpstr>
      <vt:lpstr>Forecast – Vanderhoof  </vt:lpstr>
      <vt:lpstr>Updates - Next Steps – Actions 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Sanghera, Devrie (RTA)</dc:creator>
  <cp:lastModifiedBy>Mercier, Alec  (RTA)</cp:lastModifiedBy>
  <cp:revision>29</cp:revision>
  <dcterms:created xsi:type="dcterms:W3CDTF">2021-01-28T23:47:05Z</dcterms:created>
  <dcterms:modified xsi:type="dcterms:W3CDTF">2024-05-09T22:00:32Z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0x010100E9FB38BB10BD44EF98CB761353F04D76006DF61BA84117EB448F3E625C3E7E413F</vt:lpwstr>
  </property>
  <property fmtid="{D5CDD505-2E9C-101B-9397-08002B2CF9AE}" pid="3" name="TaxKeyword">
    <vt:lpwstr/>
  </property>
  <property fmtid="{D5CDD505-2E9C-101B-9397-08002B2CF9AE}" pid="4" name="TaxCatchAll">
    <vt:lpwstr/>
  </property>
  <property fmtid="{D5CDD505-2E9C-101B-9397-08002B2CF9AE}" pid="5" name="TaxKeywordTaxHTField">
    <vt:lpwstr/>
  </property>
  <property fmtid="{D5CDD505-2E9C-101B-9397-08002B2CF9AE}" pid="6" name="Locations">
    <vt:lpwstr/>
  </property>
  <property fmtid="{D5CDD505-2E9C-101B-9397-08002B2CF9AE}" pid="7" name="o4aa1175d5554b40a0e094e1c1b097a3">
    <vt:lpwstr/>
  </property>
  <property fmtid="{D5CDD505-2E9C-101B-9397-08002B2CF9AE}" pid="8" name="ef6ad08ca50a4312b75b63c570a88810">
    <vt:lpwstr/>
  </property>
  <property fmtid="{D5CDD505-2E9C-101B-9397-08002B2CF9AE}" pid="9" name="k38edeeda0514a65968a154e7a4f6a97">
    <vt:lpwstr/>
  </property>
  <property fmtid="{D5CDD505-2E9C-101B-9397-08002B2CF9AE}" pid="10" name="o1699ab3483c4e5dba9536971d993e86">
    <vt:lpwstr/>
  </property>
  <property fmtid="{D5CDD505-2E9C-101B-9397-08002B2CF9AE}" pid="11" name="RioLanguage">
    <vt:lpwstr/>
  </property>
  <property fmtid="{D5CDD505-2E9C-101B-9397-08002B2CF9AE}" pid="12" name="b4474f0d7edf4d3983bcb36bf4e6764b">
    <vt:lpwstr/>
  </property>
  <property fmtid="{D5CDD505-2E9C-101B-9397-08002B2CF9AE}" pid="13" name="SharedWithUsers">
    <vt:lpwstr>10;#Czornohalan, Andrew (TI);#8;#Benckhuysen, Justus (RTA);#83;#Mercier, Alec  (RTA);#177;#Sanghera, Devrie (RTA);#236;#Letendre, Simon (RTCMI);#258;#Vonschleinitz, Hans (RTA);#259;#Silva, David (RTA);#194;#Chretien, Paul (RTA);#260;#Amber Macgregor (RTA)</vt:lpwstr>
  </property>
  <property fmtid="{D5CDD505-2E9C-101B-9397-08002B2CF9AE}" pid="14" name="OrganisationalArea">
    <vt:lpwstr/>
  </property>
  <property fmtid="{D5CDD505-2E9C-101B-9397-08002B2CF9AE}" pid="15" name="BusinessClassification">
    <vt:lpwstr/>
  </property>
  <property fmtid="{D5CDD505-2E9C-101B-9397-08002B2CF9AE}" pid="16" name="InformationClassification">
    <vt:lpwstr/>
  </property>
</Properties>
</file>