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2"/>
  </p:notesMasterIdLst>
  <p:handoutMasterIdLst>
    <p:handoutMasterId r:id="rId33"/>
  </p:handoutMasterIdLst>
  <p:sldIdLst>
    <p:sldId id="594" r:id="rId11"/>
    <p:sldId id="991" r:id="rId12"/>
    <p:sldId id="966" r:id="rId13"/>
    <p:sldId id="984" r:id="rId14"/>
    <p:sldId id="983" r:id="rId15"/>
    <p:sldId id="947" r:id="rId16"/>
    <p:sldId id="982" r:id="rId17"/>
    <p:sldId id="981" r:id="rId18"/>
    <p:sldId id="963" r:id="rId19"/>
    <p:sldId id="967" r:id="rId20"/>
    <p:sldId id="986" r:id="rId21"/>
    <p:sldId id="962" r:id="rId22"/>
    <p:sldId id="994" r:id="rId23"/>
    <p:sldId id="977" r:id="rId24"/>
    <p:sldId id="969" r:id="rId25"/>
    <p:sldId id="976" r:id="rId26"/>
    <p:sldId id="990" r:id="rId27"/>
    <p:sldId id="988" r:id="rId28"/>
    <p:sldId id="979" r:id="rId29"/>
    <p:sldId id="980" r:id="rId30"/>
    <p:sldId id="625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91"/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94"/>
            <p14:sldId id="977"/>
            <p14:sldId id="969"/>
            <p14:sldId id="976"/>
            <p14:sldId id="990"/>
            <p14:sldId id="988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CD4"/>
    <a:srgbClr val="E90C2F"/>
    <a:srgbClr val="0000FF"/>
    <a:srgbClr val="0000CC"/>
    <a:srgbClr val="2F9191"/>
    <a:srgbClr val="FF4B4B"/>
    <a:srgbClr val="B44CB4"/>
    <a:srgbClr val="3090FF"/>
    <a:srgbClr val="000000"/>
    <a:srgbClr val="EE7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74" d="100"/>
          <a:sy n="174" d="100"/>
        </p:scale>
        <p:origin x="3114" y="126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eester, Kenjy (RTA)" userId="S::kenjy.demeester@riotinto.com::cf4b4a4a-6724-4e6e-b587-e07ec31ff9cd" providerId="AD" clId="Web-{4D5C2C37-DDA3-D368-85CC-AFC3DB74847B}"/>
    <pc:docChg chg="modSld">
      <pc:chgData name="Demeester, Kenjy (RTA)" userId="S::kenjy.demeester@riotinto.com::cf4b4a4a-6724-4e6e-b587-e07ec31ff9cd" providerId="AD" clId="Web-{4D5C2C37-DDA3-D368-85CC-AFC3DB74847B}" dt="2024-04-23T15:57:45.698" v="4" actId="20577"/>
      <pc:docMkLst>
        <pc:docMk/>
      </pc:docMkLst>
      <pc:sldChg chg="modSp">
        <pc:chgData name="Demeester, Kenjy (RTA)" userId="S::kenjy.demeester@riotinto.com::cf4b4a4a-6724-4e6e-b587-e07ec31ff9cd" providerId="AD" clId="Web-{4D5C2C37-DDA3-D368-85CC-AFC3DB74847B}" dt="2024-04-23T15:57:45.698" v="4" actId="20577"/>
        <pc:sldMkLst>
          <pc:docMk/>
          <pc:sldMk cId="4071730114" sldId="990"/>
        </pc:sldMkLst>
        <pc:spChg chg="mod">
          <ac:chgData name="Demeester, Kenjy (RTA)" userId="S::kenjy.demeester@riotinto.com::cf4b4a4a-6724-4e6e-b587-e07ec31ff9cd" providerId="AD" clId="Web-{4D5C2C37-DDA3-D368-85CC-AFC3DB74847B}" dt="2024-04-23T15:57:45.698" v="4" actId="20577"/>
          <ac:spMkLst>
            <pc:docMk/>
            <pc:sldMk cId="4071730114" sldId="990"/>
            <ac:spMk id="29" creationId="{00000000-0000-0000-0000-000000000000}"/>
          </ac:spMkLst>
        </pc:spChg>
      </pc:sldChg>
    </pc:docChg>
  </pc:docChgLst>
  <pc:docChgLst>
    <pc:chgData name="Mercier, Alec  (RTA)" userId="2862a2e2-4dcc-41e1-99fb-56d2caa58ce6" providerId="ADAL" clId="{DCA7BD33-9F4B-4D99-9B96-50F8F9C70C3D}"/>
    <pc:docChg chg="custSel addSld modSld modSection">
      <pc:chgData name="Mercier, Alec  (RTA)" userId="2862a2e2-4dcc-41e1-99fb-56d2caa58ce6" providerId="ADAL" clId="{DCA7BD33-9F4B-4D99-9B96-50F8F9C70C3D}" dt="2024-05-09T22:00:22.900" v="135" actId="1076"/>
      <pc:docMkLst>
        <pc:docMk/>
      </pc:docMkLst>
      <pc:sldChg chg="addSp modSp mod">
        <pc:chgData name="Mercier, Alec  (RTA)" userId="2862a2e2-4dcc-41e1-99fb-56d2caa58ce6" providerId="ADAL" clId="{DCA7BD33-9F4B-4D99-9B96-50F8F9C70C3D}" dt="2024-05-09T21:56:05.589" v="3" actId="1076"/>
        <pc:sldMkLst>
          <pc:docMk/>
          <pc:sldMk cId="2061405152" sldId="945"/>
        </pc:sldMkLst>
        <pc:spChg chg="add mod">
          <ac:chgData name="Mercier, Alec  (RTA)" userId="2862a2e2-4dcc-41e1-99fb-56d2caa58ce6" providerId="ADAL" clId="{DCA7BD33-9F4B-4D99-9B96-50F8F9C70C3D}" dt="2024-05-09T21:56:05.589" v="3" actId="1076"/>
          <ac:spMkLst>
            <pc:docMk/>
            <pc:sldMk cId="2061405152" sldId="945"/>
            <ac:spMk id="2" creationId="{80B69804-B296-3CBF-0475-514743F2CBAC}"/>
          </ac:spMkLst>
        </pc:spChg>
      </pc:sldChg>
      <pc:sldChg chg="delSp modSp add mod">
        <pc:chgData name="Mercier, Alec  (RTA)" userId="2862a2e2-4dcc-41e1-99fb-56d2caa58ce6" providerId="ADAL" clId="{DCA7BD33-9F4B-4D99-9B96-50F8F9C70C3D}" dt="2024-05-09T22:00:22.900" v="135" actId="1076"/>
        <pc:sldMkLst>
          <pc:docMk/>
          <pc:sldMk cId="2841981138" sldId="992"/>
        </pc:sldMkLst>
        <pc:spChg chg="mod">
          <ac:chgData name="Mercier, Alec  (RTA)" userId="2862a2e2-4dcc-41e1-99fb-56d2caa58ce6" providerId="ADAL" clId="{DCA7BD33-9F4B-4D99-9B96-50F8F9C70C3D}" dt="2024-05-09T21:59:44.483" v="133" actId="14100"/>
          <ac:spMkLst>
            <pc:docMk/>
            <pc:sldMk cId="2841981138" sldId="992"/>
            <ac:spMk id="2" creationId="{4B9384AB-6A31-9212-BDBD-816D15B48B02}"/>
          </ac:spMkLst>
        </pc:spChg>
        <pc:spChg chg="mod">
          <ac:chgData name="Mercier, Alec  (RTA)" userId="2862a2e2-4dcc-41e1-99fb-56d2caa58ce6" providerId="ADAL" clId="{DCA7BD33-9F4B-4D99-9B96-50F8F9C70C3D}" dt="2024-05-09T22:00:22.900" v="135" actId="1076"/>
          <ac:spMkLst>
            <pc:docMk/>
            <pc:sldMk cId="2841981138" sldId="992"/>
            <ac:spMk id="8" creationId="{978741B7-A80C-B771-D30A-2FAEFC9C7DAB}"/>
          </ac:spMkLst>
        </pc:spChg>
        <pc:spChg chg="mod">
          <ac:chgData name="Mercier, Alec  (RTA)" userId="2862a2e2-4dcc-41e1-99fb-56d2caa58ce6" providerId="ADAL" clId="{DCA7BD33-9F4B-4D99-9B96-50F8F9C70C3D}" dt="2024-05-09T21:59:55.057" v="134" actId="14100"/>
          <ac:spMkLst>
            <pc:docMk/>
            <pc:sldMk cId="2841981138" sldId="992"/>
            <ac:spMk id="24" creationId="{C127AAC3-61D7-99FD-D670-82BD3720FAF3}"/>
          </ac:spMkLst>
        </pc:spChg>
        <pc:spChg chg="mod">
          <ac:chgData name="Mercier, Alec  (RTA)" userId="2862a2e2-4dcc-41e1-99fb-56d2caa58ce6" providerId="ADAL" clId="{DCA7BD33-9F4B-4D99-9B96-50F8F9C70C3D}" dt="2024-05-09T21:58:55.396" v="114" actId="14100"/>
          <ac:spMkLst>
            <pc:docMk/>
            <pc:sldMk cId="2841981138" sldId="992"/>
            <ac:spMk id="25" creationId="{4E4C3A89-68CD-3ADC-F25D-FA3994426ACA}"/>
          </ac:spMkLst>
        </pc:spChg>
        <pc:picChg chg="mod ord">
          <ac:chgData name="Mercier, Alec  (RTA)" userId="2862a2e2-4dcc-41e1-99fb-56d2caa58ce6" providerId="ADAL" clId="{DCA7BD33-9F4B-4D99-9B96-50F8F9C70C3D}" dt="2024-05-09T21:58:45.106" v="113" actId="1037"/>
          <ac:picMkLst>
            <pc:docMk/>
            <pc:sldMk cId="2841981138" sldId="992"/>
            <ac:picMk id="7" creationId="{C2FFE98E-4CDD-B7AD-40EC-B4E6FED454A2}"/>
          </ac:picMkLst>
        </pc:picChg>
        <pc:picChg chg="del">
          <ac:chgData name="Mercier, Alec  (RTA)" userId="2862a2e2-4dcc-41e1-99fb-56d2caa58ce6" providerId="ADAL" clId="{DCA7BD33-9F4B-4D99-9B96-50F8F9C70C3D}" dt="2024-05-09T21:58:16.810" v="7" actId="478"/>
          <ac:picMkLst>
            <pc:docMk/>
            <pc:sldMk cId="2841981138" sldId="992"/>
            <ac:picMk id="10" creationId="{51BBDE4F-A354-E8E0-B81A-4F01F09BCCCE}"/>
          </ac:picMkLst>
        </pc:picChg>
      </pc:sldChg>
    </pc:docChg>
  </pc:docChgLst>
  <pc:docChgLst>
    <pc:chgData name="Demeester, Kenjy (RTA)" userId="S::kenjy.demeester@riotinto.com::cf4b4a4a-6724-4e6e-b587-e07ec31ff9cd" providerId="AD" clId="Web-{ADF7A893-683B-97A3-5A65-AA4877FCCF5A}"/>
    <pc:docChg chg="modSld">
      <pc:chgData name="Demeester, Kenjy (RTA)" userId="S::kenjy.demeester@riotinto.com::cf4b4a4a-6724-4e6e-b587-e07ec31ff9cd" providerId="AD" clId="Web-{ADF7A893-683B-97A3-5A65-AA4877FCCF5A}" dt="2024-04-23T17:57:46.411" v="1" actId="20577"/>
      <pc:docMkLst>
        <pc:docMk/>
      </pc:docMkLst>
      <pc:sldChg chg="modSp">
        <pc:chgData name="Demeester, Kenjy (RTA)" userId="S::kenjy.demeester@riotinto.com::cf4b4a4a-6724-4e6e-b587-e07ec31ff9cd" providerId="AD" clId="Web-{ADF7A893-683B-97A3-5A65-AA4877FCCF5A}" dt="2024-04-23T17:57:46.411" v="1" actId="20577"/>
        <pc:sldMkLst>
          <pc:docMk/>
          <pc:sldMk cId="3516754336" sldId="984"/>
        </pc:sldMkLst>
        <pc:spChg chg="mod">
          <ac:chgData name="Demeester, Kenjy (RTA)" userId="S::kenjy.demeester@riotinto.com::cf4b4a4a-6724-4e6e-b587-e07ec31ff9cd" providerId="AD" clId="Web-{ADF7A893-683B-97A3-5A65-AA4877FCCF5A}" dt="2024-04-23T17:57:46.411" v="1" actId="20577"/>
          <ac:spMkLst>
            <pc:docMk/>
            <pc:sldMk cId="3516754336" sldId="984"/>
            <ac:spMk id="9" creationId="{00000000-0000-0000-0000-000000000000}"/>
          </ac:spMkLst>
        </pc:spChg>
      </pc:sldChg>
    </pc:docChg>
  </pc:docChgLst>
  <pc:docChgLst>
    <pc:chgData name="Mercier, Alec  (RTA)" userId="2862a2e2-4dcc-41e1-99fb-56d2caa58ce6" providerId="ADAL" clId="{BDDB70C8-6FF2-4FCE-BECC-0D958CA4871A}"/>
    <pc:docChg chg="custSel modSld">
      <pc:chgData name="Mercier, Alec  (RTA)" userId="2862a2e2-4dcc-41e1-99fb-56d2caa58ce6" providerId="ADAL" clId="{BDDB70C8-6FF2-4FCE-BECC-0D958CA4871A}" dt="2024-05-29T18:21:42.353" v="10" actId="729"/>
      <pc:docMkLst>
        <pc:docMk/>
      </pc:docMkLst>
      <pc:sldChg chg="modSp mod">
        <pc:chgData name="Mercier, Alec  (RTA)" userId="2862a2e2-4dcc-41e1-99fb-56d2caa58ce6" providerId="ADAL" clId="{BDDB70C8-6FF2-4FCE-BECC-0D958CA4871A}" dt="2024-05-29T18:18:55.522" v="0" actId="20577"/>
        <pc:sldMkLst>
          <pc:docMk/>
          <pc:sldMk cId="3776698817" sldId="982"/>
        </pc:sldMkLst>
        <pc:spChg chg="mod">
          <ac:chgData name="Mercier, Alec  (RTA)" userId="2862a2e2-4dcc-41e1-99fb-56d2caa58ce6" providerId="ADAL" clId="{BDDB70C8-6FF2-4FCE-BECC-0D958CA4871A}" dt="2024-05-29T18:18:55.522" v="0" actId="20577"/>
          <ac:spMkLst>
            <pc:docMk/>
            <pc:sldMk cId="3776698817" sldId="982"/>
            <ac:spMk id="35" creationId="{00000000-0000-0000-0000-000000000000}"/>
          </ac:spMkLst>
        </pc:spChg>
      </pc:sldChg>
      <pc:sldChg chg="addSp delSp modSp mod modShow">
        <pc:chgData name="Mercier, Alec  (RTA)" userId="2862a2e2-4dcc-41e1-99fb-56d2caa58ce6" providerId="ADAL" clId="{BDDB70C8-6FF2-4FCE-BECC-0D958CA4871A}" dt="2024-05-29T18:21:42.353" v="10" actId="729"/>
        <pc:sldMkLst>
          <pc:docMk/>
          <pc:sldMk cId="2546471495" sldId="986"/>
        </pc:sldMkLst>
        <pc:spChg chg="del">
          <ac:chgData name="Mercier, Alec  (RTA)" userId="2862a2e2-4dcc-41e1-99fb-56d2caa58ce6" providerId="ADAL" clId="{BDDB70C8-6FF2-4FCE-BECC-0D958CA4871A}" dt="2024-05-29T18:21:22.726" v="9" actId="478"/>
          <ac:spMkLst>
            <pc:docMk/>
            <pc:sldMk cId="2546471495" sldId="98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BDDB70C8-6FF2-4FCE-BECC-0D958CA4871A}" dt="2024-05-29T18:21:18.604" v="8" actId="20577"/>
          <ac:spMkLst>
            <pc:docMk/>
            <pc:sldMk cId="2546471495" sldId="986"/>
            <ac:spMk id="10" creationId="{2E0C19BF-F20A-8FA4-CF22-ECD83F43FEB7}"/>
          </ac:spMkLst>
        </pc:spChg>
        <pc:picChg chg="del">
          <ac:chgData name="Mercier, Alec  (RTA)" userId="2862a2e2-4dcc-41e1-99fb-56d2caa58ce6" providerId="ADAL" clId="{BDDB70C8-6FF2-4FCE-BECC-0D958CA4871A}" dt="2024-05-29T18:20:55.572" v="1" actId="478"/>
          <ac:picMkLst>
            <pc:docMk/>
            <pc:sldMk cId="2546471495" sldId="986"/>
            <ac:picMk id="5" creationId="{B544A023-ABD2-472F-4031-790D71B3C66D}"/>
          </ac:picMkLst>
        </pc:picChg>
        <pc:picChg chg="add mod ord">
          <ac:chgData name="Mercier, Alec  (RTA)" userId="2862a2e2-4dcc-41e1-99fb-56d2caa58ce6" providerId="ADAL" clId="{BDDB70C8-6FF2-4FCE-BECC-0D958CA4871A}" dt="2024-05-29T18:21:08.972" v="5" actId="167"/>
          <ac:picMkLst>
            <pc:docMk/>
            <pc:sldMk cId="2546471495" sldId="986"/>
            <ac:picMk id="9" creationId="{A2B2993B-9BD1-B3F4-17EA-5296225C7BA8}"/>
          </ac:picMkLst>
        </pc:picChg>
      </pc:sldChg>
    </pc:docChg>
  </pc:docChgLst>
  <pc:docChgLst>
    <pc:chgData name="Matte, Simon (RTA)" userId="S::simon.matte@riotinto.com::bcc81ca6-bf01-4c04-9623-5d8bf0e1f987" providerId="AD" clId="Web-{9FF1EFA2-136C-7998-34B2-C34C2E3DA7C8}"/>
    <pc:docChg chg="modSld">
      <pc:chgData name="Matte, Simon (RTA)" userId="S::simon.matte@riotinto.com::bcc81ca6-bf01-4c04-9623-5d8bf0e1f987" providerId="AD" clId="Web-{9FF1EFA2-136C-7998-34B2-C34C2E3DA7C8}" dt="2024-04-03T14:36:42.165" v="6"/>
      <pc:docMkLst>
        <pc:docMk/>
      </pc:docMkLst>
      <pc:sldChg chg="modSp">
        <pc:chgData name="Matte, Simon (RTA)" userId="S::simon.matte@riotinto.com::bcc81ca6-bf01-4c04-9623-5d8bf0e1f987" providerId="AD" clId="Web-{9FF1EFA2-136C-7998-34B2-C34C2E3DA7C8}" dt="2024-04-03T14:35:48.850" v="0" actId="1076"/>
        <pc:sldMkLst>
          <pc:docMk/>
          <pc:sldMk cId="874537381" sldId="962"/>
        </pc:sldMkLst>
        <pc:picChg chg="mod">
          <ac:chgData name="Matte, Simon (RTA)" userId="S::simon.matte@riotinto.com::bcc81ca6-bf01-4c04-9623-5d8bf0e1f987" providerId="AD" clId="Web-{9FF1EFA2-136C-7998-34B2-C34C2E3DA7C8}" dt="2024-04-03T14:35:48.850" v="0" actId="1076"/>
          <ac:picMkLst>
            <pc:docMk/>
            <pc:sldMk cId="874537381" sldId="962"/>
            <ac:picMk id="5" creationId="{FEE342A9-4D8F-9E69-D9B5-3C28FE51BD80}"/>
          </ac:picMkLst>
        </pc:picChg>
      </pc:sldChg>
      <pc:sldChg chg="addSp delSp modSp">
        <pc:chgData name="Matte, Simon (RTA)" userId="S::simon.matte@riotinto.com::bcc81ca6-bf01-4c04-9623-5d8bf0e1f987" providerId="AD" clId="Web-{9FF1EFA2-136C-7998-34B2-C34C2E3DA7C8}" dt="2024-04-03T14:36:35.399" v="5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9FF1EFA2-136C-7998-34B2-C34C2E3DA7C8}" dt="2024-04-03T14:36:33.133" v="4"/>
          <ac:picMkLst>
            <pc:docMk/>
            <pc:sldMk cId="1532218750" sldId="977"/>
            <ac:picMk id="2" creationId="{2A435D13-F2E8-9DEC-2BB9-9888F7E7FEB8}"/>
          </ac:picMkLst>
        </pc:picChg>
        <pc:picChg chg="del">
          <ac:chgData name="Matte, Simon (RTA)" userId="S::simon.matte@riotinto.com::bcc81ca6-bf01-4c04-9623-5d8bf0e1f987" providerId="AD" clId="Web-{9FF1EFA2-136C-7998-34B2-C34C2E3DA7C8}" dt="2024-04-03T14:36:03.991" v="1"/>
          <ac:picMkLst>
            <pc:docMk/>
            <pc:sldMk cId="1532218750" sldId="977"/>
            <ac:picMk id="5" creationId="{F3D316C4-E61C-8DEE-0AF2-AAC88E1DEED5}"/>
          </ac:picMkLst>
        </pc:picChg>
        <pc:picChg chg="add mod">
          <ac:chgData name="Matte, Simon (RTA)" userId="S::simon.matte@riotinto.com::bcc81ca6-bf01-4c04-9623-5d8bf0e1f987" providerId="AD" clId="Web-{9FF1EFA2-136C-7998-34B2-C34C2E3DA7C8}" dt="2024-04-03T14:36:35.399" v="5" actId="1076"/>
          <ac:picMkLst>
            <pc:docMk/>
            <pc:sldMk cId="1532218750" sldId="977"/>
            <ac:picMk id="7" creationId="{154D81D1-E1E1-B76C-912A-72B8EAFB044E}"/>
          </ac:picMkLst>
        </pc:picChg>
      </pc:sldChg>
      <pc:sldChg chg="delSp">
        <pc:chgData name="Matte, Simon (RTA)" userId="S::simon.matte@riotinto.com::bcc81ca6-bf01-4c04-9623-5d8bf0e1f987" providerId="AD" clId="Web-{9FF1EFA2-136C-7998-34B2-C34C2E3DA7C8}" dt="2024-04-03T14:36:42.165" v="6"/>
        <pc:sldMkLst>
          <pc:docMk/>
          <pc:sldMk cId="1273539464" sldId="979"/>
        </pc:sldMkLst>
        <pc:spChg chg="del">
          <ac:chgData name="Matte, Simon (RTA)" userId="S::simon.matte@riotinto.com::bcc81ca6-bf01-4c04-9623-5d8bf0e1f987" providerId="AD" clId="Web-{9FF1EFA2-136C-7998-34B2-C34C2E3DA7C8}" dt="2024-04-03T14:36:42.165" v="6"/>
          <ac:spMkLst>
            <pc:docMk/>
            <pc:sldMk cId="1273539464" sldId="979"/>
            <ac:spMk id="10" creationId="{43F41213-B07D-3972-EFCA-10292C4FCEBB}"/>
          </ac:spMkLst>
        </pc:spChg>
      </pc:sldChg>
    </pc:docChg>
  </pc:docChgLst>
  <pc:docChgLst>
    <pc:chgData name="Matte, Simon (RTA)" userId="S::simon.matte@riotinto.com::bcc81ca6-bf01-4c04-9623-5d8bf0e1f987" providerId="AD" clId="Web-{121EE3E9-522C-4927-CEE6-581233F33110}"/>
    <pc:docChg chg="modSld">
      <pc:chgData name="Matte, Simon (RTA)" userId="S::simon.matte@riotinto.com::bcc81ca6-bf01-4c04-9623-5d8bf0e1f987" providerId="AD" clId="Web-{121EE3E9-522C-4927-CEE6-581233F33110}" dt="2024-03-29T18:32:05.207" v="1" actId="20577"/>
      <pc:docMkLst>
        <pc:docMk/>
      </pc:docMkLst>
      <pc:sldChg chg="modSp">
        <pc:chgData name="Matte, Simon (RTA)" userId="S::simon.matte@riotinto.com::bcc81ca6-bf01-4c04-9623-5d8bf0e1f987" providerId="AD" clId="Web-{121EE3E9-522C-4927-CEE6-581233F33110}" dt="2024-03-29T18:32:05.20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121EE3E9-522C-4927-CEE6-581233F33110}" dt="2024-03-29T18:32:05.207" v="1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Parhar, Aman (RTA)" userId="S::aman.parhar@riotinto.com::7b437f6c-6336-44cc-b438-b58733fbfb0a" providerId="AD" clId="Web-{82D2FA28-E971-4969-035D-A3EF2B6E8251}"/>
    <pc:docChg chg="modSld">
      <pc:chgData name="Parhar, Aman (RTA)" userId="S::aman.parhar@riotinto.com::7b437f6c-6336-44cc-b438-b58733fbfb0a" providerId="AD" clId="Web-{82D2FA28-E971-4969-035D-A3EF2B6E8251}" dt="2024-04-23T17:17:50.193" v="3"/>
      <pc:docMkLst>
        <pc:docMk/>
      </pc:docMkLst>
      <pc:sldChg chg="addSp delSp">
        <pc:chgData name="Parhar, Aman (RTA)" userId="S::aman.parhar@riotinto.com::7b437f6c-6336-44cc-b438-b58733fbfb0a" providerId="AD" clId="Web-{82D2FA28-E971-4969-035D-A3EF2B6E8251}" dt="2024-04-23T17:17:50.193" v="3"/>
        <pc:sldMkLst>
          <pc:docMk/>
          <pc:sldMk cId="2776444359" sldId="981"/>
        </pc:sldMkLst>
        <pc:picChg chg="add del">
          <ac:chgData name="Parhar, Aman (RTA)" userId="S::aman.parhar@riotinto.com::7b437f6c-6336-44cc-b438-b58733fbfb0a" providerId="AD" clId="Web-{82D2FA28-E971-4969-035D-A3EF2B6E8251}" dt="2024-04-23T17:17:50.193" v="3"/>
          <ac:picMkLst>
            <pc:docMk/>
            <pc:sldMk cId="2776444359" sldId="981"/>
            <ac:picMk id="9" creationId="{00000000-0000-0000-0000-000000000000}"/>
          </ac:picMkLst>
        </pc:picChg>
      </pc:sldChg>
      <pc:sldChg chg="modSp">
        <pc:chgData name="Parhar, Aman (RTA)" userId="S::aman.parhar@riotinto.com::7b437f6c-6336-44cc-b438-b58733fbfb0a" providerId="AD" clId="Web-{82D2FA28-E971-4969-035D-A3EF2B6E8251}" dt="2024-04-23T17:13:02.812" v="1" actId="1076"/>
        <pc:sldMkLst>
          <pc:docMk/>
          <pc:sldMk cId="3776698817" sldId="982"/>
        </pc:sldMkLst>
        <pc:spChg chg="mod">
          <ac:chgData name="Parhar, Aman (RTA)" userId="S::aman.parhar@riotinto.com::7b437f6c-6336-44cc-b438-b58733fbfb0a" providerId="AD" clId="Web-{82D2FA28-E971-4969-035D-A3EF2B6E8251}" dt="2024-04-23T17:13:02.812" v="1" actId="1076"/>
          <ac:spMkLst>
            <pc:docMk/>
            <pc:sldMk cId="3776698817" sldId="982"/>
            <ac:spMk id="34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9C4A5B57-72D8-8837-140B-CF2F8C213F38}"/>
    <pc:docChg chg="modSld">
      <pc:chgData name="Matte, Simon (RTA)" userId="S::simon.matte@riotinto.com::bcc81ca6-bf01-4c04-9623-5d8bf0e1f987" providerId="AD" clId="Web-{9C4A5B57-72D8-8837-140B-CF2F8C213F38}" dt="2024-04-03T14:34:38.785" v="17" actId="1076"/>
      <pc:docMkLst>
        <pc:docMk/>
      </pc:docMkLst>
      <pc:sldChg chg="addSp delSp modSp">
        <pc:chgData name="Matte, Simon (RTA)" userId="S::simon.matte@riotinto.com::bcc81ca6-bf01-4c04-9623-5d8bf0e1f987" providerId="AD" clId="Web-{9C4A5B57-72D8-8837-140B-CF2F8C213F38}" dt="2024-04-03T14:26:17.003" v="11" actId="1076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9C4A5B57-72D8-8837-140B-CF2F8C213F38}" dt="2024-04-03T14:26:07.019" v="7" actId="1076"/>
          <ac:spMkLst>
            <pc:docMk/>
            <pc:sldMk cId="2061405152" sldId="945"/>
            <ac:spMk id="8" creationId="{A0C0AA00-42EE-973F-2A22-8D982AD2CCE2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08.253" v="8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13.535" v="10" actId="20577"/>
          <ac:spMkLst>
            <pc:docMk/>
            <pc:sldMk cId="2061405152" sldId="945"/>
            <ac:spMk id="25" creationId="{1D0C6096-27B9-041C-0B57-0CE84E7A1E59}"/>
          </ac:spMkLst>
        </pc:spChg>
        <pc:grpChg chg="mod">
          <ac:chgData name="Matte, Simon (RTA)" userId="S::simon.matte@riotinto.com::bcc81ca6-bf01-4c04-9623-5d8bf0e1f987" providerId="AD" clId="Web-{9C4A5B57-72D8-8837-140B-CF2F8C213F38}" dt="2024-04-03T14:26:17.003" v="11" actId="1076"/>
          <ac:grpSpMkLst>
            <pc:docMk/>
            <pc:sldMk cId="2061405152" sldId="945"/>
            <ac:grpSpMk id="5" creationId="{6D4FA97E-8001-F460-023A-4EC4F3A5DB6E}"/>
          </ac:grpSpMkLst>
        </pc:grpChg>
        <pc:picChg chg="del">
          <ac:chgData name="Matte, Simon (RTA)" userId="S::simon.matte@riotinto.com::bcc81ca6-bf01-4c04-9623-5d8bf0e1f987" providerId="AD" clId="Web-{9C4A5B57-72D8-8837-140B-CF2F8C213F38}" dt="2024-04-03T14:25:45.674" v="0"/>
          <ac:picMkLst>
            <pc:docMk/>
            <pc:sldMk cId="2061405152" sldId="945"/>
            <ac:picMk id="2" creationId="{93565177-BADF-3817-74F1-732B883D6285}"/>
          </ac:picMkLst>
        </pc:picChg>
        <pc:picChg chg="add mod ord">
          <ac:chgData name="Matte, Simon (RTA)" userId="S::simon.matte@riotinto.com::bcc81ca6-bf01-4c04-9623-5d8bf0e1f987" providerId="AD" clId="Web-{9C4A5B57-72D8-8837-140B-CF2F8C213F38}" dt="2024-04-03T14:25:58.393" v="5" actId="14100"/>
          <ac:picMkLst>
            <pc:docMk/>
            <pc:sldMk cId="2061405152" sldId="945"/>
            <ac:picMk id="7" creationId="{CE5F4BC2-A826-8814-2C73-BB2515E49800}"/>
          </ac:picMkLst>
        </pc:picChg>
      </pc:sldChg>
      <pc:sldChg chg="addSp delSp modSp">
        <pc:chgData name="Matte, Simon (RTA)" userId="S::simon.matte@riotinto.com::bcc81ca6-bf01-4c04-9623-5d8bf0e1f987" providerId="AD" clId="Web-{9C4A5B57-72D8-8837-140B-CF2F8C213F38}" dt="2024-04-03T14:34:38.785" v="17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C4A5B57-72D8-8837-140B-CF2F8C213F38}" dt="2024-04-03T14:34:35.504" v="16"/>
          <ac:picMkLst>
            <pc:docMk/>
            <pc:sldMk cId="874537381" sldId="962"/>
            <ac:picMk id="2" creationId="{12E62B3E-C3C0-537C-8649-3D6FF834AEB3}"/>
          </ac:picMkLst>
        </pc:picChg>
        <pc:picChg chg="add mod">
          <ac:chgData name="Matte, Simon (RTA)" userId="S::simon.matte@riotinto.com::bcc81ca6-bf01-4c04-9623-5d8bf0e1f987" providerId="AD" clId="Web-{9C4A5B57-72D8-8837-140B-CF2F8C213F38}" dt="2024-04-03T14:34:38.785" v="17" actId="1076"/>
          <ac:picMkLst>
            <pc:docMk/>
            <pc:sldMk cId="874537381" sldId="962"/>
            <ac:picMk id="5" creationId="{FEE342A9-4D8F-9E69-D9B5-3C28FE51BD80}"/>
          </ac:picMkLst>
        </pc:picChg>
      </pc:sldChg>
    </pc:docChg>
  </pc:docChgLst>
  <pc:docChgLst>
    <pc:chgData name="Matte, Simon (RTA)" userId="S::simon.matte@riotinto.com::bcc81ca6-bf01-4c04-9623-5d8bf0e1f987" providerId="AD" clId="Web-{2BCCE28A-D2BF-FDEC-F8B1-3A82EA74E4F5}"/>
    <pc:docChg chg="modSld">
      <pc:chgData name="Matte, Simon (RTA)" userId="S::simon.matte@riotinto.com::bcc81ca6-bf01-4c04-9623-5d8bf0e1f987" providerId="AD" clId="Web-{2BCCE28A-D2BF-FDEC-F8B1-3A82EA74E4F5}" dt="2024-03-29T18:30:44.875" v="138" actId="1076"/>
      <pc:docMkLst>
        <pc:docMk/>
      </pc:docMkLst>
      <pc:sldChg chg="modSp">
        <pc:chgData name="Matte, Simon (RTA)" userId="S::simon.matte@riotinto.com::bcc81ca6-bf01-4c04-9623-5d8bf0e1f987" providerId="AD" clId="Web-{2BCCE28A-D2BF-FDEC-F8B1-3A82EA74E4F5}" dt="2024-03-29T18:01:04.73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BCCE28A-D2BF-FDEC-F8B1-3A82EA74E4F5}" dt="2024-03-29T18:01:04.737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2BCCE28A-D2BF-FDEC-F8B1-3A82EA74E4F5}" dt="2024-03-29T18:18:41.463" v="103" actId="20577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2BCCE28A-D2BF-FDEC-F8B1-3A82EA74E4F5}" dt="2024-03-29T18:18:41.463" v="103" actId="20577"/>
          <ac:spMkLst>
            <pc:docMk/>
            <pc:sldMk cId="2061405152" sldId="945"/>
            <ac:spMk id="25" creationId="{1D0C6096-27B9-041C-0B57-0CE84E7A1E59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18:12.946" v="96"/>
          <ac:picMkLst>
            <pc:docMk/>
            <pc:sldMk cId="2061405152" sldId="945"/>
            <ac:picMk id="2" creationId="{F7A8B62C-35DE-71DD-6BCD-BEB292E34311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8:22.478" v="100" actId="1410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7:25.053" v="95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2BCCE28A-D2BF-FDEC-F8B1-3A82EA74E4F5}" dt="2024-03-29T18:17:16.755" v="90"/>
          <ac:picMkLst>
            <pc:docMk/>
            <pc:sldMk cId="874537381" sldId="962"/>
            <ac:picMk id="2" creationId="{9B8F4C84-C7B4-A400-DF61-919C7F27491E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7:25.053" v="95" actId="1076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05:06.218" v="16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2BCCE28A-D2BF-FDEC-F8B1-3A82EA74E4F5}" dt="2024-03-29T18:03:30.604" v="10" actId="20577"/>
          <ac:spMkLst>
            <pc:docMk/>
            <pc:sldMk cId="1515340970" sldId="966"/>
            <ac:spMk id="13" creationId="{1303D3B0-C179-94DF-097B-8D36ACD2B302}"/>
          </ac:spMkLst>
        </pc:spChg>
        <pc:graphicFrameChg chg="add mod ord">
          <ac:chgData name="Matte, Simon (RTA)" userId="S::simon.matte@riotinto.com::bcc81ca6-bf01-4c04-9623-5d8bf0e1f987" providerId="AD" clId="Web-{2BCCE28A-D2BF-FDEC-F8B1-3A82EA74E4F5}" dt="2024-03-29T18:02:42.586" v="8" actId="14100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picChg chg="add mod ord">
          <ac:chgData name="Matte, Simon (RTA)" userId="S::simon.matte@riotinto.com::bcc81ca6-bf01-4c04-9623-5d8bf0e1f987" providerId="AD" clId="Web-{2BCCE28A-D2BF-FDEC-F8B1-3A82EA74E4F5}" dt="2024-03-29T18:05:06.218" v="16"/>
          <ac:picMkLst>
            <pc:docMk/>
            <pc:sldMk cId="1515340970" sldId="966"/>
            <ac:picMk id="5" creationId="{493D0836-CC95-5C89-A7A2-FED2EA6ED8C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2:10.303" v="2"/>
          <ac:picMkLst>
            <pc:docMk/>
            <pc:sldMk cId="1515340970" sldId="966"/>
            <ac:picMk id="6" creationId="{0A6B99A9-868C-9B0D-762C-D0288FAF4CC3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311" v="11"/>
          <ac:picMkLst>
            <pc:docMk/>
            <pc:sldMk cId="1515340970" sldId="966"/>
            <ac:picMk id="15" creationId="{32489822-FAF2-F861-F480-66FB14935D64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905" v="12"/>
          <ac:picMkLst>
            <pc:docMk/>
            <pc:sldMk cId="1515340970" sldId="966"/>
            <ac:picMk id="17" creationId="{9999B653-07D1-C0C1-690D-FED0B44C37B9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6:02.767" v="113" actId="1076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2BCCE28A-D2BF-FDEC-F8B1-3A82EA74E4F5}" dt="2024-03-29T18:23:00.679" v="109" actId="14100"/>
          <ac:picMkLst>
            <pc:docMk/>
            <pc:sldMk cId="1883402148" sldId="969"/>
            <ac:picMk id="2" creationId="{26423373-7412-FEF1-B417-29DB701D9E99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6:02.767" v="113" actId="1076"/>
          <ac:picMkLst>
            <pc:docMk/>
            <pc:sldMk cId="1883402148" sldId="969"/>
            <ac:picMk id="5" creationId="{2F0B228A-2099-56E5-5B81-9B04BC036CF6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2:46.335" v="104"/>
          <ac:picMkLst>
            <pc:docMk/>
            <pc:sldMk cId="1883402148" sldId="969"/>
            <ac:picMk id="6" creationId="{BD68A0E0-1910-D088-CA52-69AE46A580CF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5:53.860" v="110"/>
          <ac:picMkLst>
            <pc:docMk/>
            <pc:sldMk cId="1883402148" sldId="969"/>
            <ac:picMk id="7" creationId="{9718A0AA-9D04-2AD0-F787-7B848E7E03B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7:53.522" v="119" actId="1076"/>
        <pc:sldMkLst>
          <pc:docMk/>
          <pc:sldMk cId="105855368" sldId="976"/>
        </pc:sldMkLst>
        <pc:picChg chg="add mod ord">
          <ac:chgData name="Matte, Simon (RTA)" userId="S::simon.matte@riotinto.com::bcc81ca6-bf01-4c04-9623-5d8bf0e1f987" providerId="AD" clId="Web-{2BCCE28A-D2BF-FDEC-F8B1-3A82EA74E4F5}" dt="2024-03-29T18:27:53.522" v="119" actId="1076"/>
          <ac:picMkLst>
            <pc:docMk/>
            <pc:sldMk cId="105855368" sldId="976"/>
            <ac:picMk id="2" creationId="{BFCCCDA4-5AB1-EFF4-87D5-E481F38BF490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7:35.287" v="114"/>
          <ac:picMkLst>
            <pc:docMk/>
            <pc:sldMk cId="105855368" sldId="976"/>
            <ac:picMk id="10" creationId="{115B0067-6388-1367-686B-CF8A08C713D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44.875" v="138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2BCCE28A-D2BF-FDEC-F8B1-3A82EA74E4F5}" dt="2024-03-29T18:30:36.875" v="135"/>
          <ac:picMkLst>
            <pc:docMk/>
            <pc:sldMk cId="1532218750" sldId="977"/>
            <ac:picMk id="2" creationId="{176F01E9-8CDE-7307-311D-39E5BB465F2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44.875" v="138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delSp mod modShow">
        <pc:chgData name="Matte, Simon (RTA)" userId="S::simon.matte@riotinto.com::bcc81ca6-bf01-4c04-9623-5d8bf0e1f987" providerId="AD" clId="Web-{2BCCE28A-D2BF-FDEC-F8B1-3A82EA74E4F5}" dt="2024-03-29T18:16:26.394" v="89"/>
        <pc:sldMkLst>
          <pc:docMk/>
          <pc:sldMk cId="2776444359" sldId="981"/>
        </pc:sldMkLst>
        <pc:picChg chg="del">
          <ac:chgData name="Matte, Simon (RTA)" userId="S::simon.matte@riotinto.com::bcc81ca6-bf01-4c04-9623-5d8bf0e1f987" providerId="AD" clId="Web-{2BCCE28A-D2BF-FDEC-F8B1-3A82EA74E4F5}" dt="2024-03-29T18:16:26.394" v="89"/>
          <ac:picMkLst>
            <pc:docMk/>
            <pc:sldMk cId="2776444359" sldId="981"/>
            <ac:picMk id="6" creationId="{D3AC9555-431C-6138-F09E-41F8E49A26F1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6:08.643" v="87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2BCCE28A-D2BF-FDEC-F8B1-3A82EA74E4F5}" dt="2024-03-29T18:16:08.643" v="87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07.046" v="79" actId="20577"/>
          <ac:spMkLst>
            <pc:docMk/>
            <pc:sldMk cId="3776698817" sldId="982"/>
            <ac:spMk id="34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25.265" v="83" actId="20577"/>
          <ac:spMkLst>
            <pc:docMk/>
            <pc:sldMk cId="3776698817" sldId="982"/>
            <ac:spMk id="35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2BCCE28A-D2BF-FDEC-F8B1-3A82EA74E4F5}" dt="2024-03-29T18:14:58.920" v="73" actId="1076"/>
          <ac:picMkLst>
            <pc:docMk/>
            <pc:sldMk cId="3776698817" sldId="982"/>
            <ac:picMk id="2" creationId="{D27AFD0C-C20F-D6CE-9F18-3DA3975C073E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4:58.873" v="72" actId="1076"/>
          <ac:picMkLst>
            <pc:docMk/>
            <pc:sldMk cId="3776698817" sldId="982"/>
            <ac:picMk id="5" creationId="{9D16AD87-1481-7D83-CBA1-E266A137CC34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5:03.530" v="76" actId="1076"/>
          <ac:picMkLst>
            <pc:docMk/>
            <pc:sldMk cId="3776698817" sldId="982"/>
            <ac:picMk id="6" creationId="{5279481B-79F9-6127-3627-B9C2AF89D40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3:57.167" v="57"/>
          <ac:picMkLst>
            <pc:docMk/>
            <pc:sldMk cId="3776698817" sldId="982"/>
            <ac:picMk id="8" creationId="{EE1FC411-71B3-F64F-76FB-739D0F78A517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4:38.466" v="65"/>
          <ac:picMkLst>
            <pc:docMk/>
            <pc:sldMk cId="3776698817" sldId="982"/>
            <ac:picMk id="10" creationId="{E24BD951-FABE-87CE-9FF8-2CABB78B8038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4:58.936" v="75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2:48.507" v="56"/>
        <pc:sldMkLst>
          <pc:docMk/>
          <pc:sldMk cId="2369418929" sldId="983"/>
        </pc:sldMkLst>
        <pc:graphicFrameChg chg="mod modGraphic">
          <ac:chgData name="Matte, Simon (RTA)" userId="S::simon.matte@riotinto.com::bcc81ca6-bf01-4c04-9623-5d8bf0e1f987" providerId="AD" clId="Web-{2BCCE28A-D2BF-FDEC-F8B1-3A82EA74E4F5}" dt="2024-03-29T18:12:48.507" v="56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2BCCE28A-D2BF-FDEC-F8B1-3A82EA74E4F5}" dt="2024-03-29T18:12:22.084" v="34" actId="14100"/>
          <ac:picMkLst>
            <pc:docMk/>
            <pc:sldMk cId="2369418929" sldId="983"/>
            <ac:picMk id="5" creationId="{F83B0355-44A1-D883-74F3-E7860192184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2:12.162" v="29"/>
          <ac:picMkLst>
            <pc:docMk/>
            <pc:sldMk cId="2369418929" sldId="983"/>
            <ac:picMk id="11" creationId="{A31753A3-E7DA-919C-35E3-6E17B68928B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1:14.081" v="28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BCCE28A-D2BF-FDEC-F8B1-3A82EA74E4F5}" dt="2024-03-29T18:11:14.081" v="28" actId="20577"/>
          <ac:spMkLst>
            <pc:docMk/>
            <pc:sldMk cId="3516754336" sldId="984"/>
            <ac:spMk id="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2BCCE28A-D2BF-FDEC-F8B1-3A82EA74E4F5}" dt="2024-03-29T18:07:14.318" v="21" actId="14100"/>
          <ac:picMkLst>
            <pc:docMk/>
            <pc:sldMk cId="3516754336" sldId="984"/>
            <ac:picMk id="5" creationId="{292A1C7F-A02A-DC13-E4EB-18D37D5DC49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1:02.018" v="26" actId="14100"/>
          <ac:picMkLst>
            <pc:docMk/>
            <pc:sldMk cId="3516754336" sldId="984"/>
            <ac:picMk id="6" creationId="{A398E7A6-596A-8603-6B8B-1D9FD402BEDA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7:03.177" v="17"/>
          <ac:picMkLst>
            <pc:docMk/>
            <pc:sldMk cId="3516754336" sldId="984"/>
            <ac:picMk id="8" creationId="{E68DA41E-5C4F-03C8-8A7D-B7E2FAF7A09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0:50.876" v="22"/>
          <ac:picMkLst>
            <pc:docMk/>
            <pc:sldMk cId="3516754336" sldId="984"/>
            <ac:picMk id="10" creationId="{479B147D-71CE-DA2A-0A9C-A917F5E3B2D2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22.233" v="134" actId="14100"/>
        <pc:sldMkLst>
          <pc:docMk/>
          <pc:sldMk cId="1352878891" sldId="988"/>
        </pc:sldMkLst>
        <pc:picChg chg="del">
          <ac:chgData name="Matte, Simon (RTA)" userId="S::simon.matte@riotinto.com::bcc81ca6-bf01-4c04-9623-5d8bf0e1f987" providerId="AD" clId="Web-{2BCCE28A-D2BF-FDEC-F8B1-3A82EA74E4F5}" dt="2024-03-29T18:29:40.028" v="125"/>
          <ac:picMkLst>
            <pc:docMk/>
            <pc:sldMk cId="1352878891" sldId="988"/>
            <ac:picMk id="2" creationId="{06433A5D-4EDA-59BB-E4F6-90DCCEA12913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22.233" v="134" actId="14100"/>
          <ac:picMkLst>
            <pc:docMk/>
            <pc:sldMk cId="1352878891" sldId="988"/>
            <ac:picMk id="5" creationId="{0E378D9A-3540-B21A-DD12-B656FADD3D7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19.311" v="133" actId="14100"/>
          <ac:picMkLst>
            <pc:docMk/>
            <pc:sldMk cId="1352878891" sldId="988"/>
            <ac:picMk id="6" creationId="{68973902-AACB-967B-B7A0-7C84D1432989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30:08.779" v="129"/>
          <ac:picMkLst>
            <pc:docMk/>
            <pc:sldMk cId="1352878891" sldId="988"/>
            <ac:picMk id="9" creationId="{FFDE4417-E330-90E8-56EE-336E79DFF3CF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8:27.321" v="124" actId="20577"/>
        <pc:sldMkLst>
          <pc:docMk/>
          <pc:sldMk cId="4071730114" sldId="990"/>
        </pc:sldMkLst>
        <pc:spChg chg="mod">
          <ac:chgData name="Matte, Simon (RTA)" userId="S::simon.matte@riotinto.com::bcc81ca6-bf01-4c04-9623-5d8bf0e1f987" providerId="AD" clId="Web-{2BCCE28A-D2BF-FDEC-F8B1-3A82EA74E4F5}" dt="2024-03-29T18:28:27.321" v="124" actId="20577"/>
          <ac:spMkLst>
            <pc:docMk/>
            <pc:sldMk cId="4071730114" sldId="990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28:15.336" v="120"/>
          <ac:picMkLst>
            <pc:docMk/>
            <pc:sldMk cId="4071730114" sldId="990"/>
            <ac:picMk id="2" creationId="{A304DBC5-DC51-3BA1-2381-21D813C4DB7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8:23.915" v="123" actId="1076"/>
          <ac:picMkLst>
            <pc:docMk/>
            <pc:sldMk cId="4071730114" sldId="990"/>
            <ac:picMk id="5" creationId="{9BEBB757-CAA6-EDE0-F9B5-C68D36035661}"/>
          </ac:picMkLst>
        </pc:picChg>
      </pc:sldChg>
    </pc:docChg>
  </pc:docChgLst>
  <pc:docChgLst>
    <pc:chgData name="Matte, Simon (RTA)" userId="S::simon.matte@riotinto.com::bcc81ca6-bf01-4c04-9623-5d8bf0e1f987" providerId="AD" clId="Web-{2FDF1FF8-E442-A2E5-7E6C-511F3645BBE2}"/>
    <pc:docChg chg="modSld">
      <pc:chgData name="Matte, Simon (RTA)" userId="S::simon.matte@riotinto.com::bcc81ca6-bf01-4c04-9623-5d8bf0e1f987" providerId="AD" clId="Web-{2FDF1FF8-E442-A2E5-7E6C-511F3645BBE2}" dt="2024-04-02T14:27:13.590" v="47"/>
      <pc:docMkLst>
        <pc:docMk/>
      </pc:docMkLst>
      <pc:sldChg chg="modSp">
        <pc:chgData name="Matte, Simon (RTA)" userId="S::simon.matte@riotinto.com::bcc81ca6-bf01-4c04-9623-5d8bf0e1f987" providerId="AD" clId="Web-{2FDF1FF8-E442-A2E5-7E6C-511F3645BBE2}" dt="2024-04-02T14:15:02.414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FDF1FF8-E442-A2E5-7E6C-511F3645BBE2}" dt="2024-04-02T14:15:02.414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">
        <pc:chgData name="Matte, Simon (RTA)" userId="S::simon.matte@riotinto.com::bcc81ca6-bf01-4c04-9623-5d8bf0e1f987" providerId="AD" clId="Web-{2FDF1FF8-E442-A2E5-7E6C-511F3645BBE2}" dt="2024-04-02T14:16:55.105" v="24"/>
        <pc:sldMkLst>
          <pc:docMk/>
          <pc:sldMk cId="1515340970" sldId="966"/>
        </pc:sldMkLst>
        <pc:spChg chg="add">
          <ac:chgData name="Matte, Simon (RTA)" userId="S::simon.matte@riotinto.com::bcc81ca6-bf01-4c04-9623-5d8bf0e1f987" providerId="AD" clId="Web-{2FDF1FF8-E442-A2E5-7E6C-511F3645BBE2}" dt="2024-04-02T14:16:55.105" v="24"/>
          <ac:spMkLst>
            <pc:docMk/>
            <pc:sldMk cId="1515340970" sldId="966"/>
            <ac:spMk id="9" creationId="{B170D08B-047B-875C-E5D2-98DB839329DA}"/>
          </ac:spMkLst>
        </pc:spChg>
      </pc:sldChg>
      <pc:sldChg chg="addSp delSp modSp">
        <pc:chgData name="Matte, Simon (RTA)" userId="S::simon.matte@riotinto.com::bcc81ca6-bf01-4c04-9623-5d8bf0e1f987" providerId="AD" clId="Web-{2FDF1FF8-E442-A2E5-7E6C-511F3645BBE2}" dt="2024-04-02T14:27:13.590" v="4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FDF1FF8-E442-A2E5-7E6C-511F3645BBE2}" dt="2024-04-02T14:27:05.199" v="46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FDF1FF8-E442-A2E5-7E6C-511F3645BBE2}" dt="2024-04-02T14:25:47.837" v="25"/>
          <ac:picMkLst>
            <pc:docMk/>
            <pc:sldMk cId="3516754336" sldId="984"/>
            <ac:picMk id="6" creationId="{A398E7A6-596A-8603-6B8B-1D9FD402BEDA}"/>
          </ac:picMkLst>
        </pc:picChg>
        <pc:picChg chg="add mod">
          <ac:chgData name="Matte, Simon (RTA)" userId="S::simon.matte@riotinto.com::bcc81ca6-bf01-4c04-9623-5d8bf0e1f987" providerId="AD" clId="Web-{2FDF1FF8-E442-A2E5-7E6C-511F3645BBE2}" dt="2024-04-02T14:26:06.135" v="31" actId="1076"/>
          <ac:picMkLst>
            <pc:docMk/>
            <pc:sldMk cId="3516754336" sldId="984"/>
            <ac:picMk id="7" creationId="{C490A3CA-F1F0-77E5-2A79-DD3BB6E01830}"/>
          </ac:picMkLst>
        </pc:picChg>
        <pc:cxnChg chg="add">
          <ac:chgData name="Matte, Simon (RTA)" userId="S::simon.matte@riotinto.com::bcc81ca6-bf01-4c04-9623-5d8bf0e1f987" providerId="AD" clId="Web-{2FDF1FF8-E442-A2E5-7E6C-511F3645BBE2}" dt="2024-04-02T14:27:13.590" v="47"/>
          <ac:cxnSpMkLst>
            <pc:docMk/>
            <pc:sldMk cId="3516754336" sldId="984"/>
            <ac:cxnSpMk id="8" creationId="{9DEB9CFC-4903-0C5E-580C-B8FA410982B6}"/>
          </ac:cxnSpMkLst>
        </pc:cxnChg>
      </pc:sldChg>
      <pc:sldChg chg="addSp delSp modSp">
        <pc:chgData name="Matte, Simon (RTA)" userId="S::simon.matte@riotinto.com::bcc81ca6-bf01-4c04-9623-5d8bf0e1f987" providerId="AD" clId="Web-{2FDF1FF8-E442-A2E5-7E6C-511F3645BBE2}" dt="2024-04-02T14:16:42.542" v="23" actId="1076"/>
        <pc:sldMkLst>
          <pc:docMk/>
          <pc:sldMk cId="1131082201" sldId="991"/>
        </pc:sldMkLst>
        <pc:spChg chg="add del">
          <ac:chgData name="Matte, Simon (RTA)" userId="S::simon.matte@riotinto.com::bcc81ca6-bf01-4c04-9623-5d8bf0e1f987" providerId="AD" clId="Web-{2FDF1FF8-E442-A2E5-7E6C-511F3645BBE2}" dt="2024-04-02T14:15:32.509" v="3"/>
          <ac:spMkLst>
            <pc:docMk/>
            <pc:sldMk cId="1131082201" sldId="991"/>
            <ac:spMk id="2" creationId="{A2C949BA-B93C-9979-3854-F0F25FD4DC7F}"/>
          </ac:spMkLst>
        </pc:spChg>
        <pc:spChg chg="add del">
          <ac:chgData name="Matte, Simon (RTA)" userId="S::simon.matte@riotinto.com::bcc81ca6-bf01-4c04-9623-5d8bf0e1f987" providerId="AD" clId="Web-{2FDF1FF8-E442-A2E5-7E6C-511F3645BBE2}" dt="2024-04-02T14:15:49.994" v="5"/>
          <ac:spMkLst>
            <pc:docMk/>
            <pc:sldMk cId="1131082201" sldId="991"/>
            <ac:spMk id="6" creationId="{89074195-8EED-EFE4-396C-C2B58290B05C}"/>
          </ac:spMkLst>
        </pc:spChg>
        <pc:spChg chg="add mod">
          <ac:chgData name="Matte, Simon (RTA)" userId="S::simon.matte@riotinto.com::bcc81ca6-bf01-4c04-9623-5d8bf0e1f987" providerId="AD" clId="Web-{2FDF1FF8-E442-A2E5-7E6C-511F3645BBE2}" dt="2024-04-02T14:16:42.542" v="23" actId="1076"/>
          <ac:spMkLst>
            <pc:docMk/>
            <pc:sldMk cId="1131082201" sldId="991"/>
            <ac:spMk id="8" creationId="{43F41213-B07D-3972-EFCA-10292C4FCEBB}"/>
          </ac:spMkLst>
        </pc:spChg>
        <pc:picChg chg="ord">
          <ac:chgData name="Matte, Simon (RTA)" userId="S::simon.matte@riotinto.com::bcc81ca6-bf01-4c04-9623-5d8bf0e1f987" providerId="AD" clId="Web-{2FDF1FF8-E442-A2E5-7E6C-511F3645BBE2}" dt="2024-04-02T14:16:09.916" v="1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Parhar, Aman (RTA)" userId="S::aman.parhar@riotinto.com::7b437f6c-6336-44cc-b438-b58733fbfb0a" providerId="AD" clId="Web-{60EE3B5A-D24A-12C3-F5D7-4860B6AB5792}"/>
    <pc:docChg chg="sldOrd">
      <pc:chgData name="Parhar, Aman (RTA)" userId="S::aman.parhar@riotinto.com::7b437f6c-6336-44cc-b438-b58733fbfb0a" providerId="AD" clId="Web-{60EE3B5A-D24A-12C3-F5D7-4860B6AB5792}" dt="2024-04-03T15:56:20.684" v="0"/>
      <pc:docMkLst>
        <pc:docMk/>
      </pc:docMkLst>
      <pc:sldChg chg="ord">
        <pc:chgData name="Parhar, Aman (RTA)" userId="S::aman.parhar@riotinto.com::7b437f6c-6336-44cc-b438-b58733fbfb0a" providerId="AD" clId="Web-{60EE3B5A-D24A-12C3-F5D7-4860B6AB5792}" dt="2024-04-03T15:56:20.684" v="0"/>
        <pc:sldMkLst>
          <pc:docMk/>
          <pc:sldMk cId="1515340970" sldId="966"/>
        </pc:sldMkLst>
      </pc:sldChg>
    </pc:docChg>
  </pc:docChgLst>
  <pc:docChgLst>
    <pc:chgData name="Mercier, Alec  (RTA)" userId="2862a2e2-4dcc-41e1-99fb-56d2caa58ce6" providerId="ADAL" clId="{D505BD56-B365-4BAF-AEA3-46FE0FC04F52}"/>
    <pc:docChg chg="modSld">
      <pc:chgData name="Mercier, Alec  (RTA)" userId="2862a2e2-4dcc-41e1-99fb-56d2caa58ce6" providerId="ADAL" clId="{D505BD56-B365-4BAF-AEA3-46FE0FC04F52}" dt="2024-03-29T19:06:49.370" v="0"/>
      <pc:docMkLst>
        <pc:docMk/>
      </pc:docMkLst>
      <pc:sldChg chg="modCm">
        <pc:chgData name="Mercier, Alec  (RTA)" userId="2862a2e2-4dcc-41e1-99fb-56d2caa58ce6" providerId="ADAL" clId="{D505BD56-B365-4BAF-AEA3-46FE0FC04F52}" dt="2024-03-29T19:06:49.370" v="0"/>
        <pc:sldMkLst>
          <pc:docMk/>
          <pc:sldMk cId="3516754336" sldId="984"/>
        </pc:sldMkLst>
      </pc:sldChg>
    </pc:docChg>
  </pc:docChgLst>
  <pc:docChgLst>
    <pc:chgData name="Mercier, Alec  (RTA)" userId="2862a2e2-4dcc-41e1-99fb-56d2caa58ce6" providerId="ADAL" clId="{E677FAE1-87C0-40EC-A558-F251F7CD92F5}"/>
    <pc:docChg chg="custSel modSld sldOrd">
      <pc:chgData name="Mercier, Alec  (RTA)" userId="2862a2e2-4dcc-41e1-99fb-56d2caa58ce6" providerId="ADAL" clId="{E677FAE1-87C0-40EC-A558-F251F7CD92F5}" dt="2024-04-03T18:21:48.655" v="15" actId="1076"/>
      <pc:docMkLst>
        <pc:docMk/>
      </pc:docMkLst>
      <pc:sldChg chg="delSp modSp mod">
        <pc:chgData name="Mercier, Alec  (RTA)" userId="2862a2e2-4dcc-41e1-99fb-56d2caa58ce6" providerId="ADAL" clId="{E677FAE1-87C0-40EC-A558-F251F7CD92F5}" dt="2024-04-03T18:21:48.655" v="15" actId="1076"/>
        <pc:sldMkLst>
          <pc:docMk/>
          <pc:sldMk cId="1515340970" sldId="966"/>
        </pc:sldMkLst>
        <pc:spChg chg="del">
          <ac:chgData name="Mercier, Alec  (RTA)" userId="2862a2e2-4dcc-41e1-99fb-56d2caa58ce6" providerId="ADAL" clId="{E677FAE1-87C0-40EC-A558-F251F7CD92F5}" dt="2024-04-03T18:21:35.601" v="14" actId="478"/>
          <ac:spMkLst>
            <pc:docMk/>
            <pc:sldMk cId="1515340970" sldId="96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E677FAE1-87C0-40EC-A558-F251F7CD92F5}" dt="2024-04-03T18:21:48.655" v="15" actId="1076"/>
          <ac:spMkLst>
            <pc:docMk/>
            <pc:sldMk cId="1515340970" sldId="966"/>
            <ac:spMk id="8" creationId="{5AE774BE-C8EF-3DD3-707B-4E613CE4CB81}"/>
          </ac:spMkLst>
        </pc:spChg>
        <pc:graphicFrameChg chg="del">
          <ac:chgData name="Mercier, Alec  (RTA)" userId="2862a2e2-4dcc-41e1-99fb-56d2caa58ce6" providerId="ADAL" clId="{E677FAE1-87C0-40EC-A558-F251F7CD92F5}" dt="2024-04-03T18:21:21.010" v="11" actId="478"/>
          <ac:graphicFrameMkLst>
            <pc:docMk/>
            <pc:sldMk cId="1515340970" sldId="966"/>
            <ac:graphicFrameMk id="5" creationId="{00000000-0008-0000-0400-000002000000}"/>
          </ac:graphicFrameMkLst>
        </pc:graphicFrameChg>
        <pc:picChg chg="mod ord">
          <ac:chgData name="Mercier, Alec  (RTA)" userId="2862a2e2-4dcc-41e1-99fb-56d2caa58ce6" providerId="ADAL" clId="{E677FAE1-87C0-40EC-A558-F251F7CD92F5}" dt="2024-04-03T18:21:29.487" v="13" actId="167"/>
          <ac:picMkLst>
            <pc:docMk/>
            <pc:sldMk cId="1515340970" sldId="966"/>
            <ac:picMk id="2" creationId="{5EF42620-D07F-C737-B018-AC05D50BD647}"/>
          </ac:picMkLst>
        </pc:picChg>
      </pc:sldChg>
      <pc:sldChg chg="delSp modSp mod ord">
        <pc:chgData name="Mercier, Alec  (RTA)" userId="2862a2e2-4dcc-41e1-99fb-56d2caa58ce6" providerId="ADAL" clId="{E677FAE1-87C0-40EC-A558-F251F7CD92F5}" dt="2024-04-03T18:10:20.261" v="8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E677FAE1-87C0-40EC-A558-F251F7CD92F5}" dt="2024-04-03T18:10:20.261" v="8" actId="1076"/>
          <ac:picMkLst>
            <pc:docMk/>
            <pc:sldMk cId="1532218750" sldId="977"/>
            <ac:picMk id="2" creationId="{7A6364DC-CA51-BDC6-8618-41F255B7E146}"/>
          </ac:picMkLst>
        </pc:picChg>
        <pc:picChg chg="del">
          <ac:chgData name="Mercier, Alec  (RTA)" userId="2862a2e2-4dcc-41e1-99fb-56d2caa58ce6" providerId="ADAL" clId="{E677FAE1-87C0-40EC-A558-F251F7CD92F5}" dt="2024-04-03T18:09:56.605" v="6" actId="478"/>
          <ac:picMkLst>
            <pc:docMk/>
            <pc:sldMk cId="1532218750" sldId="977"/>
            <ac:picMk id="7" creationId="{154D81D1-E1E1-B76C-912A-72B8EAFB044E}"/>
          </ac:picMkLst>
        </pc:picChg>
      </pc:sldChg>
    </pc:docChg>
  </pc:docChgLst>
  <pc:docChgLst>
    <pc:chgData name="Demeester, Kenjy (RTA)" userId="S::kenjy.demeester@riotinto.com::cf4b4a4a-6724-4e6e-b587-e07ec31ff9cd" providerId="AD" clId="Web-{A8EAC777-050D-5232-4283-8DDCABB22AB4}"/>
    <pc:docChg chg="modSld">
      <pc:chgData name="Demeester, Kenjy (RTA)" userId="S::kenjy.demeester@riotinto.com::cf4b4a4a-6724-4e6e-b587-e07ec31ff9cd" providerId="AD" clId="Web-{A8EAC777-050D-5232-4283-8DDCABB22AB4}" dt="2024-05-08T13:19:42.801" v="0" actId="1076"/>
      <pc:docMkLst>
        <pc:docMk/>
      </pc:docMkLst>
      <pc:sldChg chg="modSp">
        <pc:chgData name="Demeester, Kenjy (RTA)" userId="S::kenjy.demeester@riotinto.com::cf4b4a4a-6724-4e6e-b587-e07ec31ff9cd" providerId="AD" clId="Web-{A8EAC777-050D-5232-4283-8DDCABB22AB4}" dt="2024-05-08T13:19:42.801" v="0" actId="1076"/>
        <pc:sldMkLst>
          <pc:docMk/>
          <pc:sldMk cId="4071730114" sldId="990"/>
        </pc:sldMkLst>
        <pc:picChg chg="mod">
          <ac:chgData name="Demeester, Kenjy (RTA)" userId="S::kenjy.demeester@riotinto.com::cf4b4a4a-6724-4e6e-b587-e07ec31ff9cd" providerId="AD" clId="Web-{A8EAC777-050D-5232-4283-8DDCABB22AB4}" dt="2024-05-08T13:19:42.801" v="0" actId="1076"/>
          <ac:picMkLst>
            <pc:docMk/>
            <pc:sldMk cId="4071730114" sldId="990"/>
            <ac:picMk id="2" creationId="{00000000-0000-0000-0000-000000000000}"/>
          </ac:picMkLst>
        </pc:picChg>
      </pc:sldChg>
    </pc:docChg>
  </pc:docChgLst>
  <pc:docChgLst>
    <pc:chgData name="Matte, Simon (RTA)" userId="S::simon.matte@riotinto.com::bcc81ca6-bf01-4c04-9623-5d8bf0e1f987" providerId="AD" clId="Web-{14F82AF4-3789-F032-F50E-F6A54D635808}"/>
    <pc:docChg chg="modSld">
      <pc:chgData name="Matte, Simon (RTA)" userId="S::simon.matte@riotinto.com::bcc81ca6-bf01-4c04-9623-5d8bf0e1f987" providerId="AD" clId="Web-{14F82AF4-3789-F032-F50E-F6A54D635808}" dt="2024-04-02T20:19:13.269" v="0"/>
      <pc:docMkLst>
        <pc:docMk/>
      </pc:docMkLst>
      <pc:sldChg chg="modSp">
        <pc:chgData name="Matte, Simon (RTA)" userId="S::simon.matte@riotinto.com::bcc81ca6-bf01-4c04-9623-5d8bf0e1f987" providerId="AD" clId="Web-{14F82AF4-3789-F032-F50E-F6A54D635808}" dt="2024-04-02T20:19:13.269" v="0"/>
        <pc:sldMkLst>
          <pc:docMk/>
          <pc:sldMk cId="3516754336" sldId="984"/>
        </pc:sldMkLst>
        <pc:cxnChg chg="mod">
          <ac:chgData name="Matte, Simon (RTA)" userId="S::simon.matte@riotinto.com::bcc81ca6-bf01-4c04-9623-5d8bf0e1f987" providerId="AD" clId="Web-{14F82AF4-3789-F032-F50E-F6A54D635808}" dt="2024-04-02T20:19:13.269" v="0"/>
          <ac:cxnSpMkLst>
            <pc:docMk/>
            <pc:sldMk cId="3516754336" sldId="984"/>
            <ac:cxnSpMk id="10" creationId="{00000000-0000-0000-0000-000000000000}"/>
          </ac:cxnSpMkLst>
        </pc:cxnChg>
      </pc:sldChg>
    </pc:docChg>
  </pc:docChgLst>
  <pc:docChgLst>
    <pc:chgData name="Matte, Simon (RTA)" userId="S::simon.matte@riotinto.com::bcc81ca6-bf01-4c04-9623-5d8bf0e1f987" providerId="AD" clId="Web-{3373503C-9576-1DFC-E100-A5D8223D4408}"/>
    <pc:docChg chg="modSld">
      <pc:chgData name="Matte, Simon (RTA)" userId="S::simon.matte@riotinto.com::bcc81ca6-bf01-4c04-9623-5d8bf0e1f987" providerId="AD" clId="Web-{3373503C-9576-1DFC-E100-A5D8223D4408}" dt="2024-04-03T13:51:41.785" v="108" actId="1076"/>
      <pc:docMkLst>
        <pc:docMk/>
      </pc:docMkLst>
      <pc:sldChg chg="addSp delSp modSp">
        <pc:chgData name="Matte, Simon (RTA)" userId="S::simon.matte@riotinto.com::bcc81ca6-bf01-4c04-9623-5d8bf0e1f987" providerId="AD" clId="Web-{3373503C-9576-1DFC-E100-A5D8223D4408}" dt="2024-04-03T13:51:41.785" v="108" actId="1076"/>
        <pc:sldMkLst>
          <pc:docMk/>
          <pc:sldMk cId="2061405152" sldId="945"/>
        </pc:sldMkLst>
        <pc:spChg chg="add mod">
          <ac:chgData name="Matte, Simon (RTA)" userId="S::simon.matte@riotinto.com::bcc81ca6-bf01-4c04-9623-5d8bf0e1f987" providerId="AD" clId="Web-{3373503C-9576-1DFC-E100-A5D8223D4408}" dt="2024-04-03T13:51:35.331" v="106" actId="1076"/>
          <ac:spMkLst>
            <pc:docMk/>
            <pc:sldMk cId="2061405152" sldId="945"/>
            <ac:spMk id="8" creationId="{A0C0AA00-42EE-973F-2A22-8D982AD2CCE2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3:23:32.838" v="49"/>
          <ac:spMkLst>
            <pc:docMk/>
            <pc:sldMk cId="2061405152" sldId="945"/>
            <ac:spMk id="15" creationId="{43F41213-B07D-3972-EFCA-10292C4FCEBB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37.753" v="107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41.785" v="108" actId="1076"/>
          <ac:spMkLst>
            <pc:docMk/>
            <pc:sldMk cId="2061405152" sldId="945"/>
            <ac:spMk id="25" creationId="{1D0C6096-27B9-041C-0B57-0CE84E7A1E59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51:33.284" v="105" actId="1076"/>
          <ac:picMkLst>
            <pc:docMk/>
            <pc:sldMk cId="2061405152" sldId="945"/>
            <ac:picMk id="2" creationId="{93565177-BADF-3817-74F1-732B883D6285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23:32.995" v="5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39:51.277" v="77"/>
        <pc:sldMkLst>
          <pc:docMk/>
          <pc:sldMk cId="874537381" sldId="962"/>
        </pc:sldMkLst>
        <pc:spChg chg="del">
          <ac:chgData name="Matte, Simon (RTA)" userId="S::simon.matte@riotinto.com::bcc81ca6-bf01-4c04-9623-5d8bf0e1f987" providerId="AD" clId="Web-{3373503C-9576-1DFC-E100-A5D8223D4408}" dt="2024-04-03T13:39:51.277" v="77"/>
          <ac:spMkLst>
            <pc:docMk/>
            <pc:sldMk cId="874537381" sldId="962"/>
            <ac:spMk id="6" creationId="{43F41213-B07D-3972-EFCA-10292C4FCEBB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39:48.527" v="76"/>
          <ac:picMkLst>
            <pc:docMk/>
            <pc:sldMk cId="874537381" sldId="962"/>
            <ac:picMk id="2" creationId="{12E62B3E-C3C0-537C-8649-3D6FF834AEB3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39:34.651" v="71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36:09.055" v="29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3373503C-9576-1DFC-E100-A5D8223D4408}" dt="2024-04-03T12:36:09.055" v="29" actId="20577"/>
          <ac:spMkLst>
            <pc:docMk/>
            <pc:sldMk cId="1515340970" sldId="966"/>
            <ac:spMk id="8" creationId="{5AE774BE-C8EF-3DD3-707B-4E613CE4CB81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2:33:16.846" v="9"/>
          <ac:spMkLst>
            <pc:docMk/>
            <pc:sldMk cId="1515340970" sldId="966"/>
            <ac:spMk id="9" creationId="{B170D08B-047B-875C-E5D2-98DB839329DA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2:34:23.802" v="12" actId="20577"/>
          <ac:spMkLst>
            <pc:docMk/>
            <pc:sldMk cId="1515340970" sldId="966"/>
            <ac:spMk id="13" creationId="{1303D3B0-C179-94DF-097B-8D36ACD2B302}"/>
          </ac:spMkLst>
        </pc:spChg>
        <pc:graphicFrameChg chg="del">
          <ac:chgData name="Matte, Simon (RTA)" userId="S::simon.matte@riotinto.com::bcc81ca6-bf01-4c04-9623-5d8bf0e1f987" providerId="AD" clId="Web-{3373503C-9576-1DFC-E100-A5D8223D4408}" dt="2024-04-03T12:32:55.674" v="3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graphicFrameChg chg="add mod ord">
          <ac:chgData name="Matte, Simon (RTA)" userId="S::simon.matte@riotinto.com::bcc81ca6-bf01-4c04-9623-5d8bf0e1f987" providerId="AD" clId="Web-{3373503C-9576-1DFC-E100-A5D8223D4408}" dt="2024-04-03T12:33:15.159" v="8" actId="1076"/>
          <ac:graphicFrameMkLst>
            <pc:docMk/>
            <pc:sldMk cId="1515340970" sldId="966"/>
            <ac:graphicFrameMk id="5" creationId="{00000000-0008-0000-0400-000002000000}"/>
          </ac:graphicFrameMkLst>
        </pc:graphicFrameChg>
      </pc:sldChg>
      <pc:sldChg chg="addSp delSp modSp">
        <pc:chgData name="Matte, Simon (RTA)" userId="S::simon.matte@riotinto.com::bcc81ca6-bf01-4c04-9623-5d8bf0e1f987" providerId="AD" clId="Web-{3373503C-9576-1DFC-E100-A5D8223D4408}" dt="2024-04-03T13:43:09.518" v="84" actId="14100"/>
        <pc:sldMkLst>
          <pc:docMk/>
          <pc:sldMk cId="1883402148" sldId="969"/>
        </pc:sldMkLst>
        <pc:spChg chg="del">
          <ac:chgData name="Matte, Simon (RTA)" userId="S::simon.matte@riotinto.com::bcc81ca6-bf01-4c04-9623-5d8bf0e1f987" providerId="AD" clId="Web-{3373503C-9576-1DFC-E100-A5D8223D4408}" dt="2024-04-03T13:43:03.955" v="82"/>
          <ac:spMkLst>
            <pc:docMk/>
            <pc:sldMk cId="1883402148" sldId="969"/>
            <ac:spMk id="6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09.518" v="84" actId="14100"/>
          <ac:picMkLst>
            <pc:docMk/>
            <pc:sldMk cId="1883402148" sldId="969"/>
            <ac:picMk id="2" creationId="{682EAF56-03A0-0BAC-AC02-A14D8D88EBE7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2:53.236" v="78"/>
          <ac:picMkLst>
            <pc:docMk/>
            <pc:sldMk cId="1883402148" sldId="969"/>
            <ac:picMk id="5" creationId="{2F0B228A-2099-56E5-5B81-9B04BC036CF6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7:11.448" v="103" actId="1076"/>
        <pc:sldMkLst>
          <pc:docMk/>
          <pc:sldMk cId="1532218750" sldId="977"/>
        </pc:sldMkLst>
        <pc:spChg chg="del">
          <ac:chgData name="Matte, Simon (RTA)" userId="S::simon.matte@riotinto.com::bcc81ca6-bf01-4c04-9623-5d8bf0e1f987" providerId="AD" clId="Web-{3373503C-9576-1DFC-E100-A5D8223D4408}" dt="2024-04-03T13:46:32.228" v="98"/>
          <ac:spMkLst>
            <pc:docMk/>
            <pc:sldMk cId="1532218750" sldId="977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6:56.400" v="102" actId="1076"/>
          <ac:picMkLst>
            <pc:docMk/>
            <pc:sldMk cId="1532218750" sldId="977"/>
            <ac:picMk id="2" creationId="{2A435D13-F2E8-9DEC-2BB9-9888F7E7FEB8}"/>
          </ac:picMkLst>
        </pc:picChg>
        <pc:picChg chg="mod">
          <ac:chgData name="Matte, Simon (RTA)" userId="S::simon.matte@riotinto.com::bcc81ca6-bf01-4c04-9623-5d8bf0e1f987" providerId="AD" clId="Web-{3373503C-9576-1DFC-E100-A5D8223D4408}" dt="2024-04-03T13:47:11.448" v="103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4:44.162" v="97" actId="14100"/>
        <pc:sldMkLst>
          <pc:docMk/>
          <pc:sldMk cId="1352878891" sldId="988"/>
        </pc:sldMkLst>
        <pc:spChg chg="del">
          <ac:chgData name="Matte, Simon (RTA)" userId="S::simon.matte@riotinto.com::bcc81ca6-bf01-4c04-9623-5d8bf0e1f987" providerId="AD" clId="Web-{3373503C-9576-1DFC-E100-A5D8223D4408}" dt="2024-04-03T13:44:29.724" v="91"/>
          <ac:spMkLst>
            <pc:docMk/>
            <pc:sldMk cId="1352878891" sldId="988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06:17.742" v="44" actId="14100"/>
          <ac:picMkLst>
            <pc:docMk/>
            <pc:sldMk cId="1352878891" sldId="988"/>
            <ac:picMk id="2" creationId="{62F60D26-3ECE-8FA5-9336-0DB237A2B17E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4:30.364" v="92"/>
          <ac:picMkLst>
            <pc:docMk/>
            <pc:sldMk cId="1352878891" sldId="988"/>
            <ac:picMk id="5" creationId="{0E378D9A-3540-B21A-DD12-B656FADD3D76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03:59.501" v="37"/>
          <ac:picMkLst>
            <pc:docMk/>
            <pc:sldMk cId="1352878891" sldId="988"/>
            <ac:picMk id="6" creationId="{68973902-AACB-967B-B7A0-7C84D1432989}"/>
          </ac:picMkLst>
        </pc:picChg>
        <pc:picChg chg="add mod">
          <ac:chgData name="Matte, Simon (RTA)" userId="S::simon.matte@riotinto.com::bcc81ca6-bf01-4c04-9623-5d8bf0e1f987" providerId="AD" clId="Web-{3373503C-9576-1DFC-E100-A5D8223D4408}" dt="2024-04-03T13:44:44.162" v="97" actId="14100"/>
          <ac:picMkLst>
            <pc:docMk/>
            <pc:sldMk cId="1352878891" sldId="988"/>
            <ac:picMk id="6" creationId="{D19E856E-6646-5E01-F99D-C5579990A95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3:54.285" v="90" actId="14100"/>
        <pc:sldMkLst>
          <pc:docMk/>
          <pc:sldMk cId="4071730114" sldId="990"/>
        </pc:sldMkLst>
        <pc:spChg chg="del">
          <ac:chgData name="Matte, Simon (RTA)" userId="S::simon.matte@riotinto.com::bcc81ca6-bf01-4c04-9623-5d8bf0e1f987" providerId="AD" clId="Web-{3373503C-9576-1DFC-E100-A5D8223D4408}" dt="2024-04-03T13:43:44.628" v="87"/>
          <ac:spMkLst>
            <pc:docMk/>
            <pc:sldMk cId="4071730114" sldId="990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54.285" v="90" actId="14100"/>
          <ac:picMkLst>
            <pc:docMk/>
            <pc:sldMk cId="4071730114" sldId="990"/>
            <ac:picMk id="2" creationId="{22CA7943-402D-47CF-C460-0FEC84344D7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3:48.113" v="88"/>
          <ac:picMkLst>
            <pc:docMk/>
            <pc:sldMk cId="4071730114" sldId="990"/>
            <ac:picMk id="5" creationId="{9BEBB757-CAA6-EDE0-F9B5-C68D3603566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40:20.907" v="36"/>
        <pc:sldMkLst>
          <pc:docMk/>
          <pc:sldMk cId="1131082201" sldId="991"/>
        </pc:sldMkLst>
        <pc:spChg chg="del">
          <ac:chgData name="Matte, Simon (RTA)" userId="S::simon.matte@riotinto.com::bcc81ca6-bf01-4c04-9623-5d8bf0e1f987" providerId="AD" clId="Web-{3373503C-9576-1DFC-E100-A5D8223D4408}" dt="2024-04-03T12:40:20.907" v="36"/>
          <ac:spMkLst>
            <pc:docMk/>
            <pc:sldMk cId="1131082201" sldId="991"/>
            <ac:spMk id="8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2:40:16.672" v="35" actId="1076"/>
          <ac:picMkLst>
            <pc:docMk/>
            <pc:sldMk cId="1131082201" sldId="991"/>
            <ac:picMk id="2" creationId="{B77FCA74-7538-813F-6880-54DA593A664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2:39:59.359" v="3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5/29/2024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3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Keep in mind: </a:t>
            </a:r>
          </a:p>
          <a:p>
            <a:r>
              <a:rPr lang="en-US" dirty="0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 dirty="0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dirty="0" err="1">
                <a:ea typeface="Calibri"/>
                <a:cs typeface="Calibri"/>
              </a:rPr>
              <a:t>Graphique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dans</a:t>
            </a:r>
            <a:r>
              <a:rPr lang="en-US" dirty="0">
                <a:ea typeface="Calibri"/>
                <a:cs typeface="Calibri"/>
              </a:rPr>
              <a:t>:  </a:t>
            </a:r>
            <a:r>
              <a:rPr lang="en-US" dirty="0" err="1">
                <a:ea typeface="Calibri"/>
                <a:cs typeface="Calibri"/>
              </a:rPr>
              <a:t>ProcessBook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Hydrological Data 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 Kemano &amp; Nechako River Discharge </a:t>
            </a:r>
            <a:r>
              <a:rPr lang="en-US" dirty="0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drought levels are a general condition across what are quite often large basins</a:t>
            </a:r>
          </a:p>
          <a:p>
            <a:r>
              <a:rPr lang="en-US"/>
              <a:t>the borders of these basins are imperfect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 </a:t>
            </a:r>
            <a:r>
              <a:rPr lang="en-US" err="1"/>
              <a:t>Stellako</a:t>
            </a:r>
            <a:r>
              <a:rPr lang="en-US"/>
              <a:t> River, which drains into Francois Lake) has a hydrometric station at </a:t>
            </a:r>
            <a:r>
              <a:rPr lang="en-US" err="1"/>
              <a:t>Glenannan</a:t>
            </a:r>
            <a:r>
              <a:rPr lang="en-US"/>
              <a:t>, which is located in the Upper Fraser West basin.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B2A-7599-B55A-EF8A-FFE9D2C1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92C9C-6F2E-60E6-6CE2-434023D63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44CC5-9ED4-CBC4-A946-F991D9DBF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AF9EA-DC83-66AB-C87B-77BF817B8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8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29/05/2024 13:55:24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29/05/2024 13:55:24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29/05/2024 13:55:24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63" Type="http://schemas.openxmlformats.org/officeDocument/2006/relationships/slideLayout" Target="../slideLayouts/slideLayout105.xml"/><Relationship Id="rId68" Type="http://schemas.openxmlformats.org/officeDocument/2006/relationships/tags" Target="../tags/tag4.x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oleObject" Target="../embeddings/oleObject3.bin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63" Type="http://schemas.openxmlformats.org/officeDocument/2006/relationships/slideLayout" Target="../slideLayouts/slideLayout187.xml"/><Relationship Id="rId68" Type="http://schemas.openxmlformats.org/officeDocument/2006/relationships/tags" Target="../tags/tag6.x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3.pn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61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oleObject" Target="../embeddings/oleObject5.bin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9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24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Relationship Id="rId63" Type="http://schemas.openxmlformats.org/officeDocument/2006/relationships/slideLayout" Target="../slideLayouts/slideLayout253.xml"/><Relationship Id="rId68" Type="http://schemas.openxmlformats.org/officeDocument/2006/relationships/oleObject" Target="../embeddings/oleObject6.bin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61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tags" Target="../tags/tag7.x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360" imgH="360" progId="TCLayout.ActiveDocument.1">
                  <p:embed/>
                </p:oleObj>
              </mc:Choice>
              <mc:Fallback>
                <p:oleObj name="think-cell Slide" r:id="rId19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360" imgH="360" progId="TCLayout.ActiveDocument.1">
                  <p:embed/>
                </p:oleObj>
              </mc:Choice>
              <mc:Fallback>
                <p:oleObj name="think-cell Slide" r:id="rId68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2.gov.bc.ca/assets/gov/environment/air-land-water/water/drought-info/drought_response_plan_final.pdf" TargetMode="Externa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bcrfc.env.gov.bc.ca/lowflow/drought_interactive/08JC001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 dirty="0">
                <a:latin typeface="Arial"/>
                <a:cs typeface="Arial"/>
              </a:rPr>
              <a:t>29 May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59DB59-37BC-12EE-624D-281AC95B4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49" y="1516589"/>
            <a:ext cx="9823938" cy="47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34" y="1402080"/>
            <a:ext cx="6411096" cy="53343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774BE-C8EF-3DD3-707B-4E613CE4CB81}"/>
              </a:ext>
            </a:extLst>
          </p:cNvPr>
          <p:cNvSpPr/>
          <p:nvPr/>
        </p:nvSpPr>
        <p:spPr>
          <a:xfrm>
            <a:off x="1257739" y="5016363"/>
            <a:ext cx="2847165" cy="271017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dirty="0">
                <a:cs typeface="Arial"/>
              </a:rPr>
              <a:t>10th lowest in 66 years</a:t>
            </a:r>
            <a:endParaRPr lang="en-US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3351551" y="1700626"/>
            <a:ext cx="2116305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cs typeface="Arial"/>
              </a:rPr>
              <a:t>94 mm (54% LTA) </a:t>
            </a:r>
            <a:endParaRPr lang="en-US" sz="1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8" y="2117280"/>
            <a:ext cx="5375180" cy="283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7025" y="1598405"/>
            <a:ext cx="226985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 dirty="0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 dirty="0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2789.68 ft (Approx)</a:t>
            </a:r>
            <a:endParaRPr lang="en-US" dirty="0"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211" y="1399116"/>
            <a:ext cx="7182119" cy="52137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3" y="2342558"/>
            <a:ext cx="4118670" cy="42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059258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92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B0F0"/>
                          </a:solidFill>
                        </a:rPr>
                        <a:t>50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31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r="16212"/>
          <a:stretch/>
        </p:blipFill>
        <p:spPr>
          <a:xfrm>
            <a:off x="505950" y="1501833"/>
            <a:ext cx="6052417" cy="490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BE8E-1027-D1DE-1E69-5B7285F5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48915"/>
            <a:ext cx="8357658" cy="50925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5710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17.7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17.8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18.8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18.3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18.2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731" y="1379694"/>
            <a:ext cx="5677730" cy="470226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09" y="1374439"/>
            <a:ext cx="5482484" cy="47075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Past &amp; Future total precipitation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2847" y="1400093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50 mm</a:t>
            </a:r>
          </a:p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Historical Average = 42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25-40 mm</a:t>
            </a:r>
            <a:endParaRPr lang="en-US" altLang="ja-JP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r="-973" b="-453"/>
          <a:stretch/>
        </p:blipFill>
        <p:spPr>
          <a:xfrm>
            <a:off x="5161212" y="3284981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414375" y="1024547"/>
            <a:ext cx="360707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10 days)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276" y="1941554"/>
            <a:ext cx="5290326" cy="44976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1" y="1941553"/>
            <a:ext cx="6002630" cy="450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1B1D4A-A3A5-F0CE-BC0A-E2378826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" y="1967970"/>
            <a:ext cx="4979068" cy="41903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321658" y="414403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87332" y="6262052"/>
            <a:ext cx="5098094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30-Nov.</a:t>
            </a:r>
          </a:p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EC6A3-0DDE-F530-722D-E7D0A2E109F3}"/>
              </a:ext>
            </a:extLst>
          </p:cNvPr>
          <p:cNvSpPr txBox="1"/>
          <p:nvPr/>
        </p:nvSpPr>
        <p:spPr>
          <a:xfrm>
            <a:off x="5252554" y="1541945"/>
            <a:ext cx="618876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>
                <a:solidFill>
                  <a:srgbClr val="800000"/>
                </a:solidFill>
                <a:ea typeface="+mn-lt"/>
                <a:cs typeface="+mn-lt"/>
              </a:rPr>
              <a:t>Drought updates have concluded for the 2023 season and will resume in spring 2024.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447E4-A2E5-F81D-0109-3786D721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52" y="2130635"/>
            <a:ext cx="6696765" cy="251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4D06C8-28C2-A415-DCE7-EBB08C95F5D6}"/>
              </a:ext>
            </a:extLst>
          </p:cNvPr>
          <p:cNvSpPr/>
          <p:nvPr/>
        </p:nvSpPr>
        <p:spPr>
          <a:xfrm>
            <a:off x="4924926" y="2687553"/>
            <a:ext cx="7013407" cy="85223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7A829A8-DA45-28F9-098C-8CE6224C02A2}"/>
              </a:ext>
            </a:extLst>
          </p:cNvPr>
          <p:cNvSpPr/>
          <p:nvPr/>
        </p:nvSpPr>
        <p:spPr>
          <a:xfrm>
            <a:off x="4254667" y="2625892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CB26-8E41-0310-1B17-C3F0578957F3}"/>
              </a:ext>
            </a:extLst>
          </p:cNvPr>
          <p:cNvSpPr txBox="1"/>
          <p:nvPr/>
        </p:nvSpPr>
        <p:spPr>
          <a:xfrm>
            <a:off x="5201754" y="4719316"/>
            <a:ext cx="539599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Wide Basins &amp; Imperfect borders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ea typeface="Calibri"/>
                <a:cs typeface="Calibri"/>
              </a:rPr>
              <a:t>The </a:t>
            </a:r>
            <a:r>
              <a:rPr lang="en-US" sz="1600" err="1">
                <a:latin typeface="Arial"/>
                <a:ea typeface="Calibri"/>
                <a:cs typeface="Calibri"/>
              </a:rPr>
              <a:t>Stellako</a:t>
            </a:r>
            <a:r>
              <a:rPr lang="en-US" sz="1600">
                <a:latin typeface="Arial"/>
                <a:ea typeface="Calibri"/>
                <a:cs typeface="Calibri"/>
              </a:rPr>
              <a:t> River : </a:t>
            </a:r>
            <a:r>
              <a:rPr lang="en-US" sz="1600">
                <a:latin typeface="Arial"/>
                <a:cs typeface="Arial"/>
              </a:rPr>
              <a:t>Upper Fraser West (level 4)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Western portions of Burkley Lakes saw higher flows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Several indicators are factored : see Plan. 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CC028-433D-5700-51E9-DE4908DB33C7}"/>
              </a:ext>
            </a:extLst>
          </p:cNvPr>
          <p:cNvSpPr/>
          <p:nvPr/>
        </p:nvSpPr>
        <p:spPr>
          <a:xfrm>
            <a:off x="5142639" y="2878053"/>
            <a:ext cx="6695908" cy="85223"/>
          </a:xfrm>
          <a:prstGeom prst="rect">
            <a:avLst/>
          </a:prstGeom>
          <a:noFill/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7F9F1D-F93D-A0CE-2D0D-3907C4F35523}"/>
              </a:ext>
            </a:extLst>
          </p:cNvPr>
          <p:cNvSpPr/>
          <p:nvPr/>
        </p:nvSpPr>
        <p:spPr>
          <a:xfrm>
            <a:off x="4254666" y="2834534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5D845-2038-EF0C-4B02-351110D85B93}"/>
              </a:ext>
            </a:extLst>
          </p:cNvPr>
          <p:cNvSpPr txBox="1"/>
          <p:nvPr/>
        </p:nvSpPr>
        <p:spPr>
          <a:xfrm>
            <a:off x="5072055" y="6453988"/>
            <a:ext cx="703663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ea typeface="+mn-lt"/>
                <a:cs typeface="+mn-lt"/>
                <a:hlinkClick r:id="rId5"/>
              </a:rPr>
              <a:t>British Columbia Drought and Water Scarcity Response Plan (gov.bc.ca)</a:t>
            </a:r>
            <a:endParaRPr lang="en-US" sz="1050"/>
          </a:p>
          <a:p>
            <a:r>
              <a:rPr lang="en-US" sz="1050">
                <a:ea typeface="+mn-lt"/>
                <a:cs typeface="+mn-lt"/>
              </a:rPr>
              <a:t>https://www2.gov.bc.ca/assets/gov/environment/air-land-water/water/drought-info/drought_response_plan_final.pdf</a:t>
            </a:r>
            <a:endParaRPr lang="en-US" sz="105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2B2993B-9BD1-B3F4-17EA-5296225C7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2433"/>
            <a:ext cx="6258151" cy="52027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 dirty="0">
                <a:solidFill>
                  <a:srgbClr val="4D4D4D"/>
                </a:solidFill>
                <a:latin typeface="Arial"/>
                <a:cs typeface="Arial"/>
              </a:rPr>
              <a:t>Last updated : May 27th 2024</a:t>
            </a:r>
            <a:endParaRPr lang="en-CA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3" y="1521003"/>
            <a:ext cx="11345639" cy="52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2C81-F953-76D4-20BA-F0E9BC52B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DE5F2-D572-93B5-EA42-92CDEA368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ECF9FD-DC43-002E-D89D-688CC8FF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01C910-F333-F491-5280-D4432BDFE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055" y="1591392"/>
            <a:ext cx="7965969" cy="497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65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779" y="1424433"/>
            <a:ext cx="7041385" cy="52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4" y="2035709"/>
            <a:ext cx="10365339" cy="43188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677" y="1373884"/>
            <a:ext cx="4877161" cy="282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61" y="1679292"/>
            <a:ext cx="10254582" cy="46336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Vanderhoof  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 dirty="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9569313" y="17236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789062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  <a:t> 50 m³/s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731" y="1495264"/>
            <a:ext cx="8483916" cy="459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hlinkClick r:id="rId3"/>
              </a:rPr>
              <a:t>Source : RFC's Clever model - 08JC001.PDF(gov.bc.ca)</a:t>
            </a:r>
            <a:endParaRPr lang="en-US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7" y="1483870"/>
            <a:ext cx="5851983" cy="308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/>
          <a:srcRect t="308"/>
          <a:stretch/>
        </p:blipFill>
        <p:spPr>
          <a:xfrm>
            <a:off x="5959590" y="1478328"/>
            <a:ext cx="5735462" cy="491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 dirty="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 dirty="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 dirty="0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 dirty="0">
                <a:latin typeface="+mj-lt"/>
                <a:ea typeface="Times New Roman" panose="02020603050405020304" pitchFamily="18" charset="0"/>
                <a:cs typeface="Arial"/>
              </a:rPr>
              <a:t> Propose June 26</a:t>
            </a:r>
            <a:r>
              <a:rPr lang="en-US" sz="1600" b="1" baseline="30000" dirty="0">
                <a:latin typeface="+mj-lt"/>
                <a:ea typeface="Times New Roman" panose="02020603050405020304" pitchFamily="18" charset="0"/>
                <a:cs typeface="Arial"/>
              </a:rPr>
              <a:t>th</a:t>
            </a:r>
            <a:endParaRPr lang="en-US" sz="1600" b="1" dirty="0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 dirty="0">
                <a:latin typeface="+mj-lt"/>
                <a:cs typeface="Arial"/>
              </a:rPr>
              <a:t>Work with BC Hydro to manage the drought and energy balance for the winter 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 dirty="0">
                <a:latin typeface="+mj-lt"/>
                <a:cs typeface="Arial"/>
              </a:rPr>
              <a:t>Report out Dam Safety Review and Dam Emergency Plan once updated in Spring </a:t>
            </a:r>
            <a:endParaRPr lang="en-US" dirty="0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1473731f759bf78f3a506fb4c5819b27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db2a273d6d2eb81cfeb246c2728103a1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Mots clés d’entreprise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Props1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7D26B6-8B9B-461E-94B0-7E4F433031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c1786-c50f-4dd1-b157-a2f8f44a62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B380BD6-46FC-4BA4-900C-2269310C045A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931c1786-c50f-4dd1-b157-a2f8f44a625f"/>
    <ds:schemaRef ds:uri="http://purl.org/dc/dcmitype/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317</TotalTime>
  <Words>647</Words>
  <Application>Microsoft Office PowerPoint</Application>
  <PresentationFormat>Grand écran</PresentationFormat>
  <Paragraphs>154</Paragraphs>
  <Slides>21</Slides>
  <Notes>21</Notes>
  <HiddenSlides>4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Arial</vt:lpstr>
      <vt:lpstr>Calibri</vt:lpstr>
      <vt:lpstr>System Font Regular</vt:lpstr>
      <vt:lpstr>Times New Roman</vt:lpstr>
      <vt:lpstr>Wingdings</vt:lpstr>
      <vt:lpstr>1_Covers</vt:lpstr>
      <vt:lpstr>2_Dividers</vt:lpstr>
      <vt:lpstr>3_General_Content</vt:lpstr>
      <vt:lpstr>4_Hero_Image</vt:lpstr>
      <vt:lpstr>3_General_Content</vt:lpstr>
      <vt:lpstr>4_General_Content</vt:lpstr>
      <vt:lpstr>think-cell Slide</vt:lpstr>
      <vt:lpstr>Présentation PowerPoint</vt:lpstr>
      <vt:lpstr>Current Snowpack 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Reservoir Level Projection </vt:lpstr>
      <vt:lpstr>Nautley River Flows, Forecast</vt:lpstr>
      <vt:lpstr>Vanderhoof  </vt:lpstr>
      <vt:lpstr>Skins Lake Spillway Release - Forecast  </vt:lpstr>
      <vt:lpstr>Forecast – Vanderhoof  </vt:lpstr>
      <vt:lpstr>Updates - Next Steps – Actions 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lastModifiedBy>Mercier, Alec  (RTA)</cp:lastModifiedBy>
  <cp:revision>35</cp:revision>
  <dcterms:created xsi:type="dcterms:W3CDTF">2021-01-28T23:47:05Z</dcterms:created>
  <dcterms:modified xsi:type="dcterms:W3CDTF">2024-05-29T18:21:52Z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