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1"/>
  </p:notesMasterIdLst>
  <p:handoutMasterIdLst>
    <p:handoutMasterId r:id="rId32"/>
  </p:handoutMasterIdLst>
  <p:sldIdLst>
    <p:sldId id="594" r:id="rId11"/>
    <p:sldId id="966" r:id="rId12"/>
    <p:sldId id="984" r:id="rId13"/>
    <p:sldId id="983" r:id="rId14"/>
    <p:sldId id="947" r:id="rId15"/>
    <p:sldId id="982" r:id="rId16"/>
    <p:sldId id="981" r:id="rId17"/>
    <p:sldId id="963" r:id="rId18"/>
    <p:sldId id="967" r:id="rId19"/>
    <p:sldId id="986" r:id="rId20"/>
    <p:sldId id="962" r:id="rId21"/>
    <p:sldId id="994" r:id="rId22"/>
    <p:sldId id="977" r:id="rId23"/>
    <p:sldId id="990" r:id="rId24"/>
    <p:sldId id="969" r:id="rId25"/>
    <p:sldId id="976" r:id="rId26"/>
    <p:sldId id="988" r:id="rId27"/>
    <p:sldId id="979" r:id="rId28"/>
    <p:sldId id="980" r:id="rId29"/>
    <p:sldId id="625" r:id="rId30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94"/>
            <p14:sldId id="977"/>
            <p14:sldId id="990"/>
            <p14:sldId id="969"/>
            <p14:sldId id="976"/>
            <p14:sldId id="988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CD4"/>
    <a:srgbClr val="E90C2F"/>
    <a:srgbClr val="0000FF"/>
    <a:srgbClr val="0000CC"/>
    <a:srgbClr val="2F9191"/>
    <a:srgbClr val="FF4B4B"/>
    <a:srgbClr val="B44CB4"/>
    <a:srgbClr val="3090FF"/>
    <a:srgbClr val="000000"/>
    <a:srgbClr val="EE7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75D7B0-27B9-4E31-B25F-F5C396A9E7E7}" v="46" dt="2024-07-03T18:15:14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7680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microsoft.com/office/2016/11/relationships/changesInfo" Target="changesInfos/changesInfo1.xml"/><Relationship Id="rId21" Type="http://schemas.openxmlformats.org/officeDocument/2006/relationships/slide" Target="slides/slide11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, Simon (RTA)" userId="S::simon.matte@riotinto.com::bcc81ca6-bf01-4c04-9623-5d8bf0e1f987" providerId="AD" clId="Web-{14F82AF4-3789-F032-F50E-F6A54D635808}"/>
    <pc:docChg chg="modSld">
      <pc:chgData name="Matte, Simon (RTA)" userId="S::simon.matte@riotinto.com::bcc81ca6-bf01-4c04-9623-5d8bf0e1f987" providerId="AD" clId="Web-{14F82AF4-3789-F032-F50E-F6A54D635808}" dt="2024-04-02T20:19:13.269" v="0"/>
      <pc:docMkLst>
        <pc:docMk/>
      </pc:docMkLst>
      <pc:sldChg chg="modSp">
        <pc:chgData name="Matte, Simon (RTA)" userId="S::simon.matte@riotinto.com::bcc81ca6-bf01-4c04-9623-5d8bf0e1f987" providerId="AD" clId="Web-{14F82AF4-3789-F032-F50E-F6A54D635808}" dt="2024-04-02T20:19:13.269" v="0"/>
        <pc:sldMkLst>
          <pc:docMk/>
          <pc:sldMk cId="3516754336" sldId="984"/>
        </pc:sldMkLst>
        <pc:cxnChg chg="mod">
          <ac:chgData name="Matte, Simon (RTA)" userId="S::simon.matte@riotinto.com::bcc81ca6-bf01-4c04-9623-5d8bf0e1f987" providerId="AD" clId="Web-{14F82AF4-3789-F032-F50E-F6A54D635808}" dt="2024-04-02T20:19:13.269" v="0"/>
          <ac:cxnSpMkLst>
            <pc:docMk/>
            <pc:sldMk cId="3516754336" sldId="984"/>
            <ac:cxnSpMk id="10" creationId="{00000000-0000-0000-0000-000000000000}"/>
          </ac:cxnSpMkLst>
        </pc:cxnChg>
      </pc:sldChg>
    </pc:docChg>
  </pc:docChgLst>
  <pc:docChgLst>
    <pc:chgData name="Mercier, Alec  (RTA)" userId="2862a2e2-4dcc-41e1-99fb-56d2caa58ce6" providerId="ADAL" clId="{7375D7B0-27B9-4E31-B25F-F5C396A9E7E7}"/>
    <pc:docChg chg="custSel delSld modSld sldOrd modSection">
      <pc:chgData name="Mercier, Alec  (RTA)" userId="2862a2e2-4dcc-41e1-99fb-56d2caa58ce6" providerId="ADAL" clId="{7375D7B0-27B9-4E31-B25F-F5C396A9E7E7}" dt="2024-07-03T18:15:14.332" v="245" actId="478"/>
      <pc:docMkLst>
        <pc:docMk/>
      </pc:docMkLst>
      <pc:sldChg chg="delSp modSp mod modShow">
        <pc:chgData name="Mercier, Alec  (RTA)" userId="2862a2e2-4dcc-41e1-99fb-56d2caa58ce6" providerId="ADAL" clId="{7375D7B0-27B9-4E31-B25F-F5C396A9E7E7}" dt="2024-07-03T14:54:56.735" v="86" actId="729"/>
        <pc:sldMkLst>
          <pc:docMk/>
          <pc:sldMk cId="1471575145" sldId="947"/>
        </pc:sldMkLst>
        <pc:graphicFrameChg chg="modGraphic">
          <ac:chgData name="Mercier, Alec  (RTA)" userId="2862a2e2-4dcc-41e1-99fb-56d2caa58ce6" providerId="ADAL" clId="{7375D7B0-27B9-4E31-B25F-F5C396A9E7E7}" dt="2024-07-03T14:54:45.955" v="85" actId="20577"/>
          <ac:graphicFrameMkLst>
            <pc:docMk/>
            <pc:sldMk cId="1471575145" sldId="947"/>
            <ac:graphicFrameMk id="24" creationId="{00000000-0000-0000-0000-000000000000}"/>
          </ac:graphicFrameMkLst>
        </pc:graphicFrameChg>
        <pc:picChg chg="del">
          <ac:chgData name="Mercier, Alec  (RTA)" userId="2862a2e2-4dcc-41e1-99fb-56d2caa58ce6" providerId="ADAL" clId="{7375D7B0-27B9-4E31-B25F-F5C396A9E7E7}" dt="2024-07-03T14:48:52.952" v="47" actId="478"/>
          <ac:picMkLst>
            <pc:docMk/>
            <pc:sldMk cId="1471575145" sldId="947"/>
            <ac:picMk id="5" creationId="{E6D1BE8E-1027-D1DE-1E69-5B7285F50D09}"/>
          </ac:picMkLst>
        </pc:picChg>
        <pc:picChg chg="mod ord">
          <ac:chgData name="Mercier, Alec  (RTA)" userId="2862a2e2-4dcc-41e1-99fb-56d2caa58ce6" providerId="ADAL" clId="{7375D7B0-27B9-4E31-B25F-F5C396A9E7E7}" dt="2024-07-03T14:49:08.119" v="50" actId="166"/>
          <ac:picMkLst>
            <pc:docMk/>
            <pc:sldMk cId="1471575145" sldId="947"/>
            <ac:picMk id="6" creationId="{C137F2A5-5D5F-89CA-6C1C-E13B369A5B70}"/>
          </ac:picMkLst>
        </pc:picChg>
      </pc:sldChg>
      <pc:sldChg chg="delSp modSp mod">
        <pc:chgData name="Mercier, Alec  (RTA)" userId="2862a2e2-4dcc-41e1-99fb-56d2caa58ce6" providerId="ADAL" clId="{7375D7B0-27B9-4E31-B25F-F5C396A9E7E7}" dt="2024-07-03T15:20:02.316" v="167" actId="167"/>
        <pc:sldMkLst>
          <pc:docMk/>
          <pc:sldMk cId="874537381" sldId="962"/>
        </pc:sldMkLst>
        <pc:picChg chg="del">
          <ac:chgData name="Mercier, Alec  (RTA)" userId="2862a2e2-4dcc-41e1-99fb-56d2caa58ce6" providerId="ADAL" clId="{7375D7B0-27B9-4E31-B25F-F5C396A9E7E7}" dt="2024-07-03T15:19:52.512" v="165" actId="478"/>
          <ac:picMkLst>
            <pc:docMk/>
            <pc:sldMk cId="874537381" sldId="962"/>
            <ac:picMk id="2" creationId="{00000000-0000-0000-0000-000000000000}"/>
          </ac:picMkLst>
        </pc:picChg>
        <pc:picChg chg="mod ord">
          <ac:chgData name="Mercier, Alec  (RTA)" userId="2862a2e2-4dcc-41e1-99fb-56d2caa58ce6" providerId="ADAL" clId="{7375D7B0-27B9-4E31-B25F-F5C396A9E7E7}" dt="2024-07-03T15:20:02.316" v="167" actId="167"/>
          <ac:picMkLst>
            <pc:docMk/>
            <pc:sldMk cId="874537381" sldId="962"/>
            <ac:picMk id="5" creationId="{440F7719-1D35-AFF1-5726-7A102A112529}"/>
          </ac:picMkLst>
        </pc:picChg>
      </pc:sldChg>
      <pc:sldChg chg="addSp delSp modSp mod">
        <pc:chgData name="Mercier, Alec  (RTA)" userId="2862a2e2-4dcc-41e1-99fb-56d2caa58ce6" providerId="ADAL" clId="{7375D7B0-27B9-4E31-B25F-F5C396A9E7E7}" dt="2024-07-03T14:32:19.021" v="27" actId="1076"/>
        <pc:sldMkLst>
          <pc:docMk/>
          <pc:sldMk cId="1515340970" sldId="966"/>
        </pc:sldMkLst>
        <pc:spChg chg="add mod">
          <ac:chgData name="Mercier, Alec  (RTA)" userId="2862a2e2-4dcc-41e1-99fb-56d2caa58ce6" providerId="ADAL" clId="{7375D7B0-27B9-4E31-B25F-F5C396A9E7E7}" dt="2024-07-03T14:23:36.791" v="11" actId="1036"/>
          <ac:spMkLst>
            <pc:docMk/>
            <pc:sldMk cId="1515340970" sldId="966"/>
            <ac:spMk id="7" creationId="{BD39B8E3-FCE5-F071-DDD6-62F31EE08B73}"/>
          </ac:spMkLst>
        </pc:spChg>
        <pc:spChg chg="del">
          <ac:chgData name="Mercier, Alec  (RTA)" userId="2862a2e2-4dcc-41e1-99fb-56d2caa58ce6" providerId="ADAL" clId="{7375D7B0-27B9-4E31-B25F-F5C396A9E7E7}" dt="2024-07-03T14:23:49.379" v="12" actId="478"/>
          <ac:spMkLst>
            <pc:docMk/>
            <pc:sldMk cId="1515340970" sldId="966"/>
            <ac:spMk id="8" creationId="{5AE774BE-C8EF-3DD3-707B-4E613CE4CB81}"/>
          </ac:spMkLst>
        </pc:spChg>
        <pc:spChg chg="mod">
          <ac:chgData name="Mercier, Alec  (RTA)" userId="2862a2e2-4dcc-41e1-99fb-56d2caa58ce6" providerId="ADAL" clId="{7375D7B0-27B9-4E31-B25F-F5C396A9E7E7}" dt="2024-07-03T14:24:22.240" v="19" actId="1076"/>
          <ac:spMkLst>
            <pc:docMk/>
            <pc:sldMk cId="1515340970" sldId="966"/>
            <ac:spMk id="13" creationId="{1303D3B0-C179-94DF-097B-8D36ACD2B302}"/>
          </ac:spMkLst>
        </pc:spChg>
        <pc:picChg chg="mod">
          <ac:chgData name="Mercier, Alec  (RTA)" userId="2862a2e2-4dcc-41e1-99fb-56d2caa58ce6" providerId="ADAL" clId="{7375D7B0-27B9-4E31-B25F-F5C396A9E7E7}" dt="2024-07-03T14:22:29.425" v="5" actId="14100"/>
          <ac:picMkLst>
            <pc:docMk/>
            <pc:sldMk cId="1515340970" sldId="966"/>
            <ac:picMk id="2" creationId="{CD3E1C8C-FE02-01BA-28A8-C6FEC3BB5B0B}"/>
          </ac:picMkLst>
        </pc:picChg>
        <pc:picChg chg="del mod">
          <ac:chgData name="Mercier, Alec  (RTA)" userId="2862a2e2-4dcc-41e1-99fb-56d2caa58ce6" providerId="ADAL" clId="{7375D7B0-27B9-4E31-B25F-F5C396A9E7E7}" dt="2024-07-03T14:31:15.157" v="21" actId="478"/>
          <ac:picMkLst>
            <pc:docMk/>
            <pc:sldMk cId="1515340970" sldId="966"/>
            <ac:picMk id="5" creationId="{00000000-0000-0000-0000-000000000000}"/>
          </ac:picMkLst>
        </pc:picChg>
        <pc:picChg chg="del">
          <ac:chgData name="Mercier, Alec  (RTA)" userId="2862a2e2-4dcc-41e1-99fb-56d2caa58ce6" providerId="ADAL" clId="{7375D7B0-27B9-4E31-B25F-F5C396A9E7E7}" dt="2024-07-03T14:22:18.432" v="3" actId="478"/>
          <ac:picMkLst>
            <pc:docMk/>
            <pc:sldMk cId="1515340970" sldId="966"/>
            <ac:picMk id="6" creationId="{00000000-0000-0000-0000-000000000000}"/>
          </ac:picMkLst>
        </pc:picChg>
        <pc:picChg chg="add mod">
          <ac:chgData name="Mercier, Alec  (RTA)" userId="2862a2e2-4dcc-41e1-99fb-56d2caa58ce6" providerId="ADAL" clId="{7375D7B0-27B9-4E31-B25F-F5C396A9E7E7}" dt="2024-07-03T14:32:19.021" v="27" actId="1076"/>
          <ac:picMkLst>
            <pc:docMk/>
            <pc:sldMk cId="1515340970" sldId="966"/>
            <ac:picMk id="10" creationId="{24AB1823-8998-0631-4A42-FF4674AFD9E3}"/>
          </ac:picMkLst>
        </pc:picChg>
      </pc:sldChg>
      <pc:sldChg chg="addSp delSp modSp mod modShow">
        <pc:chgData name="Mercier, Alec  (RTA)" userId="2862a2e2-4dcc-41e1-99fb-56d2caa58ce6" providerId="ADAL" clId="{7375D7B0-27B9-4E31-B25F-F5C396A9E7E7}" dt="2024-07-03T15:14:44.211" v="157" actId="729"/>
        <pc:sldMkLst>
          <pc:docMk/>
          <pc:sldMk cId="3093726505" sldId="967"/>
        </pc:sldMkLst>
        <pc:spChg chg="mod">
          <ac:chgData name="Mercier, Alec  (RTA)" userId="2862a2e2-4dcc-41e1-99fb-56d2caa58ce6" providerId="ADAL" clId="{7375D7B0-27B9-4E31-B25F-F5C396A9E7E7}" dt="2024-07-03T15:10:10.728" v="151" actId="1076"/>
          <ac:spMkLst>
            <pc:docMk/>
            <pc:sldMk cId="3093726505" sldId="967"/>
            <ac:spMk id="2" creationId="{00000000-0000-0000-0000-000000000000}"/>
          </ac:spMkLst>
        </pc:spChg>
        <pc:spChg chg="del">
          <ac:chgData name="Mercier, Alec  (RTA)" userId="2862a2e2-4dcc-41e1-99fb-56d2caa58ce6" providerId="ADAL" clId="{7375D7B0-27B9-4E31-B25F-F5C396A9E7E7}" dt="2024-07-03T15:08:48.711" v="117" actId="478"/>
          <ac:spMkLst>
            <pc:docMk/>
            <pc:sldMk cId="3093726505" sldId="967"/>
            <ac:spMk id="5" creationId="{40F3CB26-8E41-0310-1B17-C3F0578957F3}"/>
          </ac:spMkLst>
        </pc:spChg>
        <pc:spChg chg="mod">
          <ac:chgData name="Mercier, Alec  (RTA)" userId="2862a2e2-4dcc-41e1-99fb-56d2caa58ce6" providerId="ADAL" clId="{7375D7B0-27B9-4E31-B25F-F5C396A9E7E7}" dt="2024-07-03T15:08:22.307" v="112" actId="1076"/>
          <ac:spMkLst>
            <pc:docMk/>
            <pc:sldMk cId="3093726505" sldId="967"/>
            <ac:spMk id="6" creationId="{D910D0FF-A8A1-123C-FAAA-FBEC4D6F225B}"/>
          </ac:spMkLst>
        </pc:spChg>
        <pc:spChg chg="del">
          <ac:chgData name="Mercier, Alec  (RTA)" userId="2862a2e2-4dcc-41e1-99fb-56d2caa58ce6" providerId="ADAL" clId="{7375D7B0-27B9-4E31-B25F-F5C396A9E7E7}" dt="2024-07-03T15:08:44.833" v="116" actId="478"/>
          <ac:spMkLst>
            <pc:docMk/>
            <pc:sldMk cId="3093726505" sldId="967"/>
            <ac:spMk id="7" creationId="{24CEC6A3-0DDE-F530-722D-E7D0A2E109F3}"/>
          </ac:spMkLst>
        </pc:spChg>
        <pc:spChg chg="del">
          <ac:chgData name="Mercier, Alec  (RTA)" userId="2862a2e2-4dcc-41e1-99fb-56d2caa58ce6" providerId="ADAL" clId="{7375D7B0-27B9-4E31-B25F-F5C396A9E7E7}" dt="2024-07-03T15:10:25.055" v="153" actId="478"/>
          <ac:spMkLst>
            <pc:docMk/>
            <pc:sldMk cId="3093726505" sldId="967"/>
            <ac:spMk id="8" creationId="{89BCC028-433D-5700-51E9-DE4908DB33C7}"/>
          </ac:spMkLst>
        </pc:spChg>
        <pc:spChg chg="del">
          <ac:chgData name="Mercier, Alec  (RTA)" userId="2862a2e2-4dcc-41e1-99fb-56d2caa58ce6" providerId="ADAL" clId="{7375D7B0-27B9-4E31-B25F-F5C396A9E7E7}" dt="2024-07-03T15:08:42.010" v="115" actId="478"/>
          <ac:spMkLst>
            <pc:docMk/>
            <pc:sldMk cId="3093726505" sldId="967"/>
            <ac:spMk id="9" creationId="{817F9F1D-F93D-A0CE-2D0D-3907C4F35523}"/>
          </ac:spMkLst>
        </pc:spChg>
        <pc:spChg chg="mod">
          <ac:chgData name="Mercier, Alec  (RTA)" userId="2862a2e2-4dcc-41e1-99fb-56d2caa58ce6" providerId="ADAL" clId="{7375D7B0-27B9-4E31-B25F-F5C396A9E7E7}" dt="2024-07-03T15:10:16.780" v="152" actId="6549"/>
          <ac:spMkLst>
            <pc:docMk/>
            <pc:sldMk cId="3093726505" sldId="967"/>
            <ac:spMk id="11" creationId="{3A56DBBF-72E7-B4A8-F9C0-D42B3F6ED168}"/>
          </ac:spMkLst>
        </pc:spChg>
        <pc:spChg chg="del">
          <ac:chgData name="Mercier, Alec  (RTA)" userId="2862a2e2-4dcc-41e1-99fb-56d2caa58ce6" providerId="ADAL" clId="{7375D7B0-27B9-4E31-B25F-F5C396A9E7E7}" dt="2024-07-03T15:08:55.735" v="118" actId="478"/>
          <ac:spMkLst>
            <pc:docMk/>
            <pc:sldMk cId="3093726505" sldId="967"/>
            <ac:spMk id="17" creationId="{14C5D845-2038-EF0C-4B02-351110D85B93}"/>
          </ac:spMkLst>
        </pc:spChg>
        <pc:spChg chg="del">
          <ac:chgData name="Mercier, Alec  (RTA)" userId="2862a2e2-4dcc-41e1-99fb-56d2caa58ce6" providerId="ADAL" clId="{7375D7B0-27B9-4E31-B25F-F5C396A9E7E7}" dt="2024-07-03T15:10:26.460" v="154" actId="478"/>
          <ac:spMkLst>
            <pc:docMk/>
            <pc:sldMk cId="3093726505" sldId="967"/>
            <ac:spMk id="18" creationId="{D74D06C8-28C2-A415-DCE7-EBB08C95F5D6}"/>
          </ac:spMkLst>
        </pc:spChg>
        <pc:spChg chg="del">
          <ac:chgData name="Mercier, Alec  (RTA)" userId="2862a2e2-4dcc-41e1-99fb-56d2caa58ce6" providerId="ADAL" clId="{7375D7B0-27B9-4E31-B25F-F5C396A9E7E7}" dt="2024-07-03T15:08:40.296" v="114" actId="478"/>
          <ac:spMkLst>
            <pc:docMk/>
            <pc:sldMk cId="3093726505" sldId="967"/>
            <ac:spMk id="19" creationId="{67A829A8-DA45-28F9-098C-8CE6224C02A2}"/>
          </ac:spMkLst>
        </pc:spChg>
        <pc:picChg chg="del">
          <ac:chgData name="Mercier, Alec  (RTA)" userId="2862a2e2-4dcc-41e1-99fb-56d2caa58ce6" providerId="ADAL" clId="{7375D7B0-27B9-4E31-B25F-F5C396A9E7E7}" dt="2024-07-03T15:08:37.231" v="113" actId="478"/>
          <ac:picMkLst>
            <pc:docMk/>
            <pc:sldMk cId="3093726505" sldId="967"/>
            <ac:picMk id="14" creationId="{884447E4-A2E5-F81D-0109-3786D72185ED}"/>
          </ac:picMkLst>
        </pc:picChg>
        <pc:picChg chg="add mod ord">
          <ac:chgData name="Mercier, Alec  (RTA)" userId="2862a2e2-4dcc-41e1-99fb-56d2caa58ce6" providerId="ADAL" clId="{7375D7B0-27B9-4E31-B25F-F5C396A9E7E7}" dt="2024-07-03T15:09:47.270" v="147" actId="1076"/>
          <ac:picMkLst>
            <pc:docMk/>
            <pc:sldMk cId="3093726505" sldId="967"/>
            <ac:picMk id="15" creationId="{88A75DA8-4DBC-CA9C-017F-8681B40649D3}"/>
          </ac:picMkLst>
        </pc:picChg>
        <pc:picChg chg="del">
          <ac:chgData name="Mercier, Alec  (RTA)" userId="2862a2e2-4dcc-41e1-99fb-56d2caa58ce6" providerId="ADAL" clId="{7375D7B0-27B9-4E31-B25F-F5C396A9E7E7}" dt="2024-07-03T15:07:41.307" v="108" actId="478"/>
          <ac:picMkLst>
            <pc:docMk/>
            <pc:sldMk cId="3093726505" sldId="967"/>
            <ac:picMk id="16" creationId="{3E1B1D4A-A3A5-F0CE-BC0A-E23788262DD5}"/>
          </ac:picMkLst>
        </pc:picChg>
        <pc:picChg chg="add mod">
          <ac:chgData name="Mercier, Alec  (RTA)" userId="2862a2e2-4dcc-41e1-99fb-56d2caa58ce6" providerId="ADAL" clId="{7375D7B0-27B9-4E31-B25F-F5C396A9E7E7}" dt="2024-07-03T15:14:25.833" v="156" actId="1076"/>
          <ac:picMkLst>
            <pc:docMk/>
            <pc:sldMk cId="3093726505" sldId="967"/>
            <ac:picMk id="21" creationId="{4296196F-9A51-6477-91C9-FF6D17F6FF34}"/>
          </ac:picMkLst>
        </pc:picChg>
      </pc:sldChg>
      <pc:sldChg chg="delSp modSp mod">
        <pc:chgData name="Mercier, Alec  (RTA)" userId="2862a2e2-4dcc-41e1-99fb-56d2caa58ce6" providerId="ADAL" clId="{7375D7B0-27B9-4E31-B25F-F5C396A9E7E7}" dt="2024-07-03T18:10:22.950" v="217" actId="1076"/>
        <pc:sldMkLst>
          <pc:docMk/>
          <pc:sldMk cId="1883402148" sldId="969"/>
        </pc:sldMkLst>
        <pc:picChg chg="mod ord">
          <ac:chgData name="Mercier, Alec  (RTA)" userId="2862a2e2-4dcc-41e1-99fb-56d2caa58ce6" providerId="ADAL" clId="{7375D7B0-27B9-4E31-B25F-F5C396A9E7E7}" dt="2024-07-03T18:07:45.987" v="212" actId="14100"/>
          <ac:picMkLst>
            <pc:docMk/>
            <pc:sldMk cId="1883402148" sldId="969"/>
            <ac:picMk id="2" creationId="{519EFE77-DE06-B363-830A-360B2F366D33}"/>
          </ac:picMkLst>
        </pc:picChg>
        <pc:picChg chg="del">
          <ac:chgData name="Mercier, Alec  (RTA)" userId="2862a2e2-4dcc-41e1-99fb-56d2caa58ce6" providerId="ADAL" clId="{7375D7B0-27B9-4E31-B25F-F5C396A9E7E7}" dt="2024-07-03T18:10:19.773" v="216" actId="478"/>
          <ac:picMkLst>
            <pc:docMk/>
            <pc:sldMk cId="1883402148" sldId="969"/>
            <ac:picMk id="5" creationId="{00000000-0000-0000-0000-000000000000}"/>
          </ac:picMkLst>
        </pc:picChg>
        <pc:picChg chg="del">
          <ac:chgData name="Mercier, Alec  (RTA)" userId="2862a2e2-4dcc-41e1-99fb-56d2caa58ce6" providerId="ADAL" clId="{7375D7B0-27B9-4E31-B25F-F5C396A9E7E7}" dt="2024-07-03T18:07:32.680" v="208" actId="478"/>
          <ac:picMkLst>
            <pc:docMk/>
            <pc:sldMk cId="1883402148" sldId="969"/>
            <ac:picMk id="6" creationId="{00000000-0000-0000-0000-000000000000}"/>
          </ac:picMkLst>
        </pc:picChg>
        <pc:picChg chg="mod">
          <ac:chgData name="Mercier, Alec  (RTA)" userId="2862a2e2-4dcc-41e1-99fb-56d2caa58ce6" providerId="ADAL" clId="{7375D7B0-27B9-4E31-B25F-F5C396A9E7E7}" dt="2024-07-03T18:10:22.950" v="217" actId="1076"/>
          <ac:picMkLst>
            <pc:docMk/>
            <pc:sldMk cId="1883402148" sldId="969"/>
            <ac:picMk id="7" creationId="{2C40EB31-2A6A-6F8B-1AA7-89A5615B81D9}"/>
          </ac:picMkLst>
        </pc:picChg>
      </pc:sldChg>
      <pc:sldChg chg="addSp delSp modSp mod">
        <pc:chgData name="Mercier, Alec  (RTA)" userId="2862a2e2-4dcc-41e1-99fb-56d2caa58ce6" providerId="ADAL" clId="{7375D7B0-27B9-4E31-B25F-F5C396A9E7E7}" dt="2024-07-03T18:11:54.298" v="224" actId="1076"/>
        <pc:sldMkLst>
          <pc:docMk/>
          <pc:sldMk cId="105855368" sldId="976"/>
        </pc:sldMkLst>
        <pc:picChg chg="add mod ord">
          <ac:chgData name="Mercier, Alec  (RTA)" userId="2862a2e2-4dcc-41e1-99fb-56d2caa58ce6" providerId="ADAL" clId="{7375D7B0-27B9-4E31-B25F-F5C396A9E7E7}" dt="2024-07-03T18:11:54.298" v="224" actId="1076"/>
          <ac:picMkLst>
            <pc:docMk/>
            <pc:sldMk cId="105855368" sldId="976"/>
            <ac:picMk id="5" creationId="{C3179BA6-1849-5B92-88A3-9688C1F75900}"/>
          </ac:picMkLst>
        </pc:picChg>
        <pc:picChg chg="del">
          <ac:chgData name="Mercier, Alec  (RTA)" userId="2862a2e2-4dcc-41e1-99fb-56d2caa58ce6" providerId="ADAL" clId="{7375D7B0-27B9-4E31-B25F-F5C396A9E7E7}" dt="2024-07-03T18:11:44.963" v="221" actId="478"/>
          <ac:picMkLst>
            <pc:docMk/>
            <pc:sldMk cId="105855368" sldId="976"/>
            <ac:picMk id="10" creationId="{00000000-0000-0000-0000-000000000000}"/>
          </ac:picMkLst>
        </pc:picChg>
      </pc:sldChg>
      <pc:sldChg chg="delSp modSp mod">
        <pc:chgData name="Mercier, Alec  (RTA)" userId="2862a2e2-4dcc-41e1-99fb-56d2caa58ce6" providerId="ADAL" clId="{7375D7B0-27B9-4E31-B25F-F5C396A9E7E7}" dt="2024-07-03T17:47:34.560" v="193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7375D7B0-27B9-4E31-B25F-F5C396A9E7E7}" dt="2024-07-03T17:47:34.560" v="193" actId="1076"/>
          <ac:picMkLst>
            <pc:docMk/>
            <pc:sldMk cId="1532218750" sldId="977"/>
            <ac:picMk id="2" creationId="{D0E2FB4A-E87C-D4D2-6504-638DB942B280}"/>
          </ac:picMkLst>
        </pc:picChg>
        <pc:picChg chg="del">
          <ac:chgData name="Mercier, Alec  (RTA)" userId="2862a2e2-4dcc-41e1-99fb-56d2caa58ce6" providerId="ADAL" clId="{7375D7B0-27B9-4E31-B25F-F5C396A9E7E7}" dt="2024-07-03T17:47:31.646" v="192" actId="478"/>
          <ac:picMkLst>
            <pc:docMk/>
            <pc:sldMk cId="1532218750" sldId="977"/>
            <ac:picMk id="5" creationId="{00000000-0000-0000-0000-000000000000}"/>
          </ac:picMkLst>
        </pc:picChg>
      </pc:sldChg>
      <pc:sldChg chg="modSp mod">
        <pc:chgData name="Mercier, Alec  (RTA)" userId="2862a2e2-4dcc-41e1-99fb-56d2caa58ce6" providerId="ADAL" clId="{7375D7B0-27B9-4E31-B25F-F5C396A9E7E7}" dt="2024-07-03T18:14:48.553" v="243" actId="20577"/>
        <pc:sldMkLst>
          <pc:docMk/>
          <pc:sldMk cId="1273539464" sldId="979"/>
        </pc:sldMkLst>
        <pc:spChg chg="mod">
          <ac:chgData name="Mercier, Alec  (RTA)" userId="2862a2e2-4dcc-41e1-99fb-56d2caa58ce6" providerId="ADAL" clId="{7375D7B0-27B9-4E31-B25F-F5C396A9E7E7}" dt="2024-07-03T18:14:48.553" v="243" actId="20577"/>
          <ac:spMkLst>
            <pc:docMk/>
            <pc:sldMk cId="1273539464" sldId="979"/>
            <ac:spMk id="3" creationId="{38B10D7A-8475-4627-B353-3FFFC2A9266E}"/>
          </ac:spMkLst>
        </pc:spChg>
      </pc:sldChg>
      <pc:sldChg chg="addSp delSp modSp mod">
        <pc:chgData name="Mercier, Alec  (RTA)" userId="2862a2e2-4dcc-41e1-99fb-56d2caa58ce6" providerId="ADAL" clId="{7375D7B0-27B9-4E31-B25F-F5C396A9E7E7}" dt="2024-07-03T15:01:20.078" v="103" actId="14100"/>
        <pc:sldMkLst>
          <pc:docMk/>
          <pc:sldMk cId="2776444359" sldId="981"/>
        </pc:sldMkLst>
        <pc:spChg chg="del">
          <ac:chgData name="Mercier, Alec  (RTA)" userId="2862a2e2-4dcc-41e1-99fb-56d2caa58ce6" providerId="ADAL" clId="{7375D7B0-27B9-4E31-B25F-F5C396A9E7E7}" dt="2024-07-03T15:00:47.386" v="100" actId="478"/>
          <ac:spMkLst>
            <pc:docMk/>
            <pc:sldMk cId="2776444359" sldId="981"/>
            <ac:spMk id="7" creationId="{6EF6795B-96F4-478C-978B-F8CF2D149E23}"/>
          </ac:spMkLst>
        </pc:spChg>
        <pc:spChg chg="add mod">
          <ac:chgData name="Mercier, Alec  (RTA)" userId="2862a2e2-4dcc-41e1-99fb-56d2caa58ce6" providerId="ADAL" clId="{7375D7B0-27B9-4E31-B25F-F5C396A9E7E7}" dt="2024-07-03T15:00:43.619" v="99" actId="1582"/>
          <ac:spMkLst>
            <pc:docMk/>
            <pc:sldMk cId="2776444359" sldId="981"/>
            <ac:spMk id="11" creationId="{032E77FE-FC93-3E69-9551-4707E30CB9A7}"/>
          </ac:spMkLst>
        </pc:spChg>
        <pc:spChg chg="add mod">
          <ac:chgData name="Mercier, Alec  (RTA)" userId="2862a2e2-4dcc-41e1-99fb-56d2caa58ce6" providerId="ADAL" clId="{7375D7B0-27B9-4E31-B25F-F5C396A9E7E7}" dt="2024-07-03T15:01:20.078" v="103" actId="14100"/>
          <ac:spMkLst>
            <pc:docMk/>
            <pc:sldMk cId="2776444359" sldId="981"/>
            <ac:spMk id="12" creationId="{8785B562-D6EC-7220-4365-61735F3D7318}"/>
          </ac:spMkLst>
        </pc:spChg>
        <pc:picChg chg="add mod">
          <ac:chgData name="Mercier, Alec  (RTA)" userId="2862a2e2-4dcc-41e1-99fb-56d2caa58ce6" providerId="ADAL" clId="{7375D7B0-27B9-4E31-B25F-F5C396A9E7E7}" dt="2024-07-03T14:58:50.926" v="90" actId="1076"/>
          <ac:picMkLst>
            <pc:docMk/>
            <pc:sldMk cId="2776444359" sldId="981"/>
            <ac:picMk id="5" creationId="{3BCBDA4D-23D9-692C-8E33-6A84048F1A2C}"/>
          </ac:picMkLst>
        </pc:picChg>
        <pc:picChg chg="del">
          <ac:chgData name="Mercier, Alec  (RTA)" userId="2862a2e2-4dcc-41e1-99fb-56d2caa58ce6" providerId="ADAL" clId="{7375D7B0-27B9-4E31-B25F-F5C396A9E7E7}" dt="2024-07-03T14:58:45.423" v="88" actId="478"/>
          <ac:picMkLst>
            <pc:docMk/>
            <pc:sldMk cId="2776444359" sldId="981"/>
            <ac:picMk id="6" creationId="{00000000-0000-0000-0000-000000000000}"/>
          </ac:picMkLst>
        </pc:picChg>
        <pc:picChg chg="del">
          <ac:chgData name="Mercier, Alec  (RTA)" userId="2862a2e2-4dcc-41e1-99fb-56d2caa58ce6" providerId="ADAL" clId="{7375D7B0-27B9-4E31-B25F-F5C396A9E7E7}" dt="2024-07-03T14:59:16.088" v="93" actId="478"/>
          <ac:picMkLst>
            <pc:docMk/>
            <pc:sldMk cId="2776444359" sldId="981"/>
            <ac:picMk id="8" creationId="{00000000-0000-0000-0000-000000000000}"/>
          </ac:picMkLst>
        </pc:picChg>
        <pc:picChg chg="add mod">
          <ac:chgData name="Mercier, Alec  (RTA)" userId="2862a2e2-4dcc-41e1-99fb-56d2caa58ce6" providerId="ADAL" clId="{7375D7B0-27B9-4E31-B25F-F5C396A9E7E7}" dt="2024-07-03T14:59:26.197" v="95" actId="1035"/>
          <ac:picMkLst>
            <pc:docMk/>
            <pc:sldMk cId="2776444359" sldId="981"/>
            <ac:picMk id="10" creationId="{1B3F3C6A-5343-287C-AC67-E36CCB854846}"/>
          </ac:picMkLst>
        </pc:picChg>
      </pc:sldChg>
      <pc:sldChg chg="delSp mod">
        <pc:chgData name="Mercier, Alec  (RTA)" userId="2862a2e2-4dcc-41e1-99fb-56d2caa58ce6" providerId="ADAL" clId="{7375D7B0-27B9-4E31-B25F-F5C396A9E7E7}" dt="2024-07-03T18:15:14.332" v="245" actId="478"/>
        <pc:sldMkLst>
          <pc:docMk/>
          <pc:sldMk cId="3776698817" sldId="982"/>
        </pc:sldMkLst>
        <pc:picChg chg="del">
          <ac:chgData name="Mercier, Alec  (RTA)" userId="2862a2e2-4dcc-41e1-99fb-56d2caa58ce6" providerId="ADAL" clId="{7375D7B0-27B9-4E31-B25F-F5C396A9E7E7}" dt="2024-07-03T18:15:14.332" v="245" actId="478"/>
          <ac:picMkLst>
            <pc:docMk/>
            <pc:sldMk cId="3776698817" sldId="982"/>
            <ac:picMk id="14" creationId="{00000000-0000-0000-0000-000000000000}"/>
          </ac:picMkLst>
        </pc:picChg>
      </pc:sldChg>
      <pc:sldChg chg="delSp mod">
        <pc:chgData name="Mercier, Alec  (RTA)" userId="2862a2e2-4dcc-41e1-99fb-56d2caa58ce6" providerId="ADAL" clId="{7375D7B0-27B9-4E31-B25F-F5C396A9E7E7}" dt="2024-07-03T18:15:10.771" v="244" actId="478"/>
        <pc:sldMkLst>
          <pc:docMk/>
          <pc:sldMk cId="2369418929" sldId="983"/>
        </pc:sldMkLst>
        <pc:picChg chg="del">
          <ac:chgData name="Mercier, Alec  (RTA)" userId="2862a2e2-4dcc-41e1-99fb-56d2caa58ce6" providerId="ADAL" clId="{7375D7B0-27B9-4E31-B25F-F5C396A9E7E7}" dt="2024-07-03T18:15:10.771" v="244" actId="478"/>
          <ac:picMkLst>
            <pc:docMk/>
            <pc:sldMk cId="2369418929" sldId="983"/>
            <ac:picMk id="7" creationId="{00000000-0000-0000-0000-000000000000}"/>
          </ac:picMkLst>
        </pc:picChg>
      </pc:sldChg>
      <pc:sldChg chg="delSp modSp mod">
        <pc:chgData name="Mercier, Alec  (RTA)" userId="2862a2e2-4dcc-41e1-99fb-56d2caa58ce6" providerId="ADAL" clId="{7375D7B0-27B9-4E31-B25F-F5C396A9E7E7}" dt="2024-07-03T14:41:42.346" v="43" actId="1076"/>
        <pc:sldMkLst>
          <pc:docMk/>
          <pc:sldMk cId="3516754336" sldId="984"/>
        </pc:sldMkLst>
        <pc:spChg chg="mod">
          <ac:chgData name="Mercier, Alec  (RTA)" userId="2862a2e2-4dcc-41e1-99fb-56d2caa58ce6" providerId="ADAL" clId="{7375D7B0-27B9-4E31-B25F-F5C396A9E7E7}" dt="2024-07-03T14:34:45.938" v="40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ercier, Alec  (RTA)" userId="2862a2e2-4dcc-41e1-99fb-56d2caa58ce6" providerId="ADAL" clId="{7375D7B0-27B9-4E31-B25F-F5C396A9E7E7}" dt="2024-07-03T14:34:24.758" v="30" actId="478"/>
          <ac:picMkLst>
            <pc:docMk/>
            <pc:sldMk cId="3516754336" sldId="984"/>
            <ac:picMk id="5" creationId="{00000000-0000-0000-0000-000000000000}"/>
          </ac:picMkLst>
        </pc:picChg>
        <pc:picChg chg="del">
          <ac:chgData name="Mercier, Alec  (RTA)" userId="2862a2e2-4dcc-41e1-99fb-56d2caa58ce6" providerId="ADAL" clId="{7375D7B0-27B9-4E31-B25F-F5C396A9E7E7}" dt="2024-07-03T14:41:39.793" v="42" actId="478"/>
          <ac:picMkLst>
            <pc:docMk/>
            <pc:sldMk cId="3516754336" sldId="984"/>
            <ac:picMk id="6" creationId="{00000000-0000-0000-0000-000000000000}"/>
          </ac:picMkLst>
        </pc:picChg>
        <pc:picChg chg="mod">
          <ac:chgData name="Mercier, Alec  (RTA)" userId="2862a2e2-4dcc-41e1-99fb-56d2caa58ce6" providerId="ADAL" clId="{7375D7B0-27B9-4E31-B25F-F5C396A9E7E7}" dt="2024-07-03T14:34:34.332" v="32" actId="14100"/>
          <ac:picMkLst>
            <pc:docMk/>
            <pc:sldMk cId="3516754336" sldId="984"/>
            <ac:picMk id="7" creationId="{4802C2C7-59FF-FE2A-AA23-F86EF805A108}"/>
          </ac:picMkLst>
        </pc:picChg>
        <pc:picChg chg="mod">
          <ac:chgData name="Mercier, Alec  (RTA)" userId="2862a2e2-4dcc-41e1-99fb-56d2caa58ce6" providerId="ADAL" clId="{7375D7B0-27B9-4E31-B25F-F5C396A9E7E7}" dt="2024-07-03T14:41:42.346" v="43" actId="1076"/>
          <ac:picMkLst>
            <pc:docMk/>
            <pc:sldMk cId="3516754336" sldId="984"/>
            <ac:picMk id="8" creationId="{56CF335E-2C31-41E6-A7D5-77AD6FE80600}"/>
          </ac:picMkLst>
        </pc:picChg>
      </pc:sldChg>
      <pc:sldChg chg="mod modShow">
        <pc:chgData name="Mercier, Alec  (RTA)" userId="2862a2e2-4dcc-41e1-99fb-56d2caa58ce6" providerId="ADAL" clId="{7375D7B0-27B9-4E31-B25F-F5C396A9E7E7}" dt="2024-07-03T15:14:52.558" v="158" actId="729"/>
        <pc:sldMkLst>
          <pc:docMk/>
          <pc:sldMk cId="2546471495" sldId="986"/>
        </pc:sldMkLst>
      </pc:sldChg>
      <pc:sldChg chg="addSp delSp modSp mod">
        <pc:chgData name="Mercier, Alec  (RTA)" userId="2862a2e2-4dcc-41e1-99fb-56d2caa58ce6" providerId="ADAL" clId="{7375D7B0-27B9-4E31-B25F-F5C396A9E7E7}" dt="2024-07-03T18:14:12.421" v="232" actId="1076"/>
        <pc:sldMkLst>
          <pc:docMk/>
          <pc:sldMk cId="1352878891" sldId="988"/>
        </pc:sldMkLst>
        <pc:picChg chg="mod">
          <ac:chgData name="Mercier, Alec  (RTA)" userId="2862a2e2-4dcc-41e1-99fb-56d2caa58ce6" providerId="ADAL" clId="{7375D7B0-27B9-4E31-B25F-F5C396A9E7E7}" dt="2024-07-03T18:13:17.680" v="228" actId="1076"/>
          <ac:picMkLst>
            <pc:docMk/>
            <pc:sldMk cId="1352878891" sldId="988"/>
            <ac:picMk id="2" creationId="{3FA95DBB-3CE6-EC69-3063-A8E757235C15}"/>
          </ac:picMkLst>
        </pc:picChg>
        <pc:picChg chg="del">
          <ac:chgData name="Mercier, Alec  (RTA)" userId="2862a2e2-4dcc-41e1-99fb-56d2caa58ce6" providerId="ADAL" clId="{7375D7B0-27B9-4E31-B25F-F5C396A9E7E7}" dt="2024-07-03T18:14:02.800" v="230" actId="478"/>
          <ac:picMkLst>
            <pc:docMk/>
            <pc:sldMk cId="1352878891" sldId="988"/>
            <ac:picMk id="5" creationId="{00000000-0000-0000-0000-000000000000}"/>
          </ac:picMkLst>
        </pc:picChg>
        <pc:picChg chg="del">
          <ac:chgData name="Mercier, Alec  (RTA)" userId="2862a2e2-4dcc-41e1-99fb-56d2caa58ce6" providerId="ADAL" clId="{7375D7B0-27B9-4E31-B25F-F5C396A9E7E7}" dt="2024-07-03T18:13:13.695" v="227" actId="478"/>
          <ac:picMkLst>
            <pc:docMk/>
            <pc:sldMk cId="1352878891" sldId="988"/>
            <ac:picMk id="7" creationId="{00000000-0000-0000-0000-000000000000}"/>
          </ac:picMkLst>
        </pc:picChg>
        <pc:picChg chg="add mod">
          <ac:chgData name="Mercier, Alec  (RTA)" userId="2862a2e2-4dcc-41e1-99fb-56d2caa58ce6" providerId="ADAL" clId="{7375D7B0-27B9-4E31-B25F-F5C396A9E7E7}" dt="2024-07-03T18:14:12.421" v="232" actId="1076"/>
          <ac:picMkLst>
            <pc:docMk/>
            <pc:sldMk cId="1352878891" sldId="988"/>
            <ac:picMk id="9" creationId="{42249ADF-5EB5-3A68-B510-B31DA5CB4C65}"/>
          </ac:picMkLst>
        </pc:picChg>
      </pc:sldChg>
      <pc:sldChg chg="delSp modSp mod ord">
        <pc:chgData name="Mercier, Alec  (RTA)" userId="2862a2e2-4dcc-41e1-99fb-56d2caa58ce6" providerId="ADAL" clId="{7375D7B0-27B9-4E31-B25F-F5C396A9E7E7}" dt="2024-07-03T17:49:53.677" v="203" actId="20577"/>
        <pc:sldMkLst>
          <pc:docMk/>
          <pc:sldMk cId="4071730114" sldId="990"/>
        </pc:sldMkLst>
        <pc:spChg chg="mod">
          <ac:chgData name="Mercier, Alec  (RTA)" userId="2862a2e2-4dcc-41e1-99fb-56d2caa58ce6" providerId="ADAL" clId="{7375D7B0-27B9-4E31-B25F-F5C396A9E7E7}" dt="2024-07-03T17:49:53.677" v="203" actId="20577"/>
          <ac:spMkLst>
            <pc:docMk/>
            <pc:sldMk cId="4071730114" sldId="990"/>
            <ac:spMk id="29" creationId="{00000000-0000-0000-0000-000000000000}"/>
          </ac:spMkLst>
        </pc:spChg>
        <pc:picChg chg="mod">
          <ac:chgData name="Mercier, Alec  (RTA)" userId="2862a2e2-4dcc-41e1-99fb-56d2caa58ce6" providerId="ADAL" clId="{7375D7B0-27B9-4E31-B25F-F5C396A9E7E7}" dt="2024-07-03T17:49:48.518" v="199" actId="1076"/>
          <ac:picMkLst>
            <pc:docMk/>
            <pc:sldMk cId="4071730114" sldId="990"/>
            <ac:picMk id="2" creationId="{F085AFB4-563C-9ABD-04B9-A257DFC74790}"/>
          </ac:picMkLst>
        </pc:picChg>
        <pc:picChg chg="del">
          <ac:chgData name="Mercier, Alec  (RTA)" userId="2862a2e2-4dcc-41e1-99fb-56d2caa58ce6" providerId="ADAL" clId="{7375D7B0-27B9-4E31-B25F-F5C396A9E7E7}" dt="2024-07-03T17:49:45.187" v="198" actId="478"/>
          <ac:picMkLst>
            <pc:docMk/>
            <pc:sldMk cId="4071730114" sldId="990"/>
            <ac:picMk id="5" creationId="{00000000-0000-0000-0000-000000000000}"/>
          </ac:picMkLst>
        </pc:picChg>
      </pc:sldChg>
      <pc:sldChg chg="del">
        <pc:chgData name="Mercier, Alec  (RTA)" userId="2862a2e2-4dcc-41e1-99fb-56d2caa58ce6" providerId="ADAL" clId="{7375D7B0-27B9-4E31-B25F-F5C396A9E7E7}" dt="2024-07-03T14:41:58.066" v="44" actId="47"/>
        <pc:sldMkLst>
          <pc:docMk/>
          <pc:sldMk cId="1131082201" sldId="991"/>
        </pc:sldMkLst>
      </pc:sldChg>
      <pc:sldChg chg="addSp delSp modSp mod">
        <pc:chgData name="Mercier, Alec  (RTA)" userId="2862a2e2-4dcc-41e1-99fb-56d2caa58ce6" providerId="ADAL" clId="{7375D7B0-27B9-4E31-B25F-F5C396A9E7E7}" dt="2024-07-03T16:00:49.232" v="189" actId="14100"/>
        <pc:sldMkLst>
          <pc:docMk/>
          <pc:sldMk cId="3813865208" sldId="994"/>
        </pc:sldMkLst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6" creationId="{2CD672EA-CBFB-6F1D-138D-FEEF50E716ED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7" creationId="{C591CCC4-E188-59BA-9BBF-4BF667B51D1A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8" creationId="{8A25B1A5-6F14-98BA-5CF6-664BCCC24CD6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9" creationId="{97C28668-E015-9409-A698-00D630A7D332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10" creationId="{62C815C1-55B5-14D3-D465-57B3C5F61609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11" creationId="{E40766E8-E985-D099-A5A1-A891A415567C}"/>
          </ac:spMkLst>
        </pc:spChg>
        <pc:spChg chg="mod">
          <ac:chgData name="Mercier, Alec  (RTA)" userId="2862a2e2-4dcc-41e1-99fb-56d2caa58ce6" providerId="ADAL" clId="{7375D7B0-27B9-4E31-B25F-F5C396A9E7E7}" dt="2024-07-03T15:59:03.619" v="172"/>
          <ac:spMkLst>
            <pc:docMk/>
            <pc:sldMk cId="3813865208" sldId="994"/>
            <ac:spMk id="12" creationId="{FFDE5D7B-C169-C110-19F1-24AF6018362B}"/>
          </ac:spMkLst>
        </pc:spChg>
        <pc:spChg chg="add mod">
          <ac:chgData name="Mercier, Alec  (RTA)" userId="2862a2e2-4dcc-41e1-99fb-56d2caa58ce6" providerId="ADAL" clId="{7375D7B0-27B9-4E31-B25F-F5C396A9E7E7}" dt="2024-07-03T16:00:03.780" v="181" actId="1076"/>
          <ac:spMkLst>
            <pc:docMk/>
            <pc:sldMk cId="3813865208" sldId="994"/>
            <ac:spMk id="13" creationId="{2EB02389-8FF9-24E6-6BBF-8DBD52075ABA}"/>
          </ac:spMkLst>
        </pc:spChg>
        <pc:spChg chg="add mod">
          <ac:chgData name="Mercier, Alec  (RTA)" userId="2862a2e2-4dcc-41e1-99fb-56d2caa58ce6" providerId="ADAL" clId="{7375D7B0-27B9-4E31-B25F-F5C396A9E7E7}" dt="2024-07-03T16:00:28.181" v="185" actId="14100"/>
          <ac:spMkLst>
            <pc:docMk/>
            <pc:sldMk cId="3813865208" sldId="994"/>
            <ac:spMk id="14" creationId="{1B3A0169-0796-56DB-D232-BEC56267B9B1}"/>
          </ac:spMkLst>
        </pc:spChg>
        <pc:spChg chg="add mod">
          <ac:chgData name="Mercier, Alec  (RTA)" userId="2862a2e2-4dcc-41e1-99fb-56d2caa58ce6" providerId="ADAL" clId="{7375D7B0-27B9-4E31-B25F-F5C396A9E7E7}" dt="2024-07-03T16:00:11.515" v="182" actId="1076"/>
          <ac:spMkLst>
            <pc:docMk/>
            <pc:sldMk cId="3813865208" sldId="994"/>
            <ac:spMk id="15" creationId="{CA6F5F12-E57C-BA45-8BC2-9358D4C89B82}"/>
          </ac:spMkLst>
        </pc:spChg>
        <pc:spChg chg="add mod">
          <ac:chgData name="Mercier, Alec  (RTA)" userId="2862a2e2-4dcc-41e1-99fb-56d2caa58ce6" providerId="ADAL" clId="{7375D7B0-27B9-4E31-B25F-F5C396A9E7E7}" dt="2024-07-03T16:00:49.232" v="189" actId="14100"/>
          <ac:spMkLst>
            <pc:docMk/>
            <pc:sldMk cId="3813865208" sldId="994"/>
            <ac:spMk id="16" creationId="{33DE007C-2E6C-B502-03BB-911D3CE8DAD4}"/>
          </ac:spMkLst>
        </pc:spChg>
        <pc:grpChg chg="add mod">
          <ac:chgData name="Mercier, Alec  (RTA)" userId="2862a2e2-4dcc-41e1-99fb-56d2caa58ce6" providerId="ADAL" clId="{7375D7B0-27B9-4E31-B25F-F5C396A9E7E7}" dt="2024-07-03T16:00:16.618" v="183" actId="1076"/>
          <ac:grpSpMkLst>
            <pc:docMk/>
            <pc:sldMk cId="3813865208" sldId="994"/>
            <ac:grpSpMk id="5" creationId="{F04B03B9-C7FB-3DA0-05ED-CA9DF0B3E1A3}"/>
          </ac:grpSpMkLst>
        </pc:grpChg>
        <pc:picChg chg="add del mod">
          <ac:chgData name="Mercier, Alec  (RTA)" userId="2862a2e2-4dcc-41e1-99fb-56d2caa58ce6" providerId="ADAL" clId="{7375D7B0-27B9-4E31-B25F-F5C396A9E7E7}" dt="2024-07-03T15:59:13.857" v="175" actId="478"/>
          <ac:picMkLst>
            <pc:docMk/>
            <pc:sldMk cId="3813865208" sldId="994"/>
            <ac:picMk id="2" creationId="{88B6BEBD-6753-0E65-2B49-561CBEE0B33D}"/>
          </ac:picMkLst>
        </pc:picChg>
        <pc:picChg chg="del mod">
          <ac:chgData name="Mercier, Alec  (RTA)" userId="2862a2e2-4dcc-41e1-99fb-56d2caa58ce6" providerId="ADAL" clId="{7375D7B0-27B9-4E31-B25F-F5C396A9E7E7}" dt="2024-07-03T15:59:02.411" v="171" actId="478"/>
          <ac:picMkLst>
            <pc:docMk/>
            <pc:sldMk cId="3813865208" sldId="994"/>
            <ac:picMk id="17" creationId="{4D01C910-F333-F491-5280-D4432BDFE656}"/>
          </ac:picMkLst>
        </pc:picChg>
        <pc:picChg chg="mod ord">
          <ac:chgData name="Mercier, Alec  (RTA)" userId="2862a2e2-4dcc-41e1-99fb-56d2caa58ce6" providerId="ADAL" clId="{7375D7B0-27B9-4E31-B25F-F5C396A9E7E7}" dt="2024-07-03T15:59:33.776" v="178" actId="167"/>
          <ac:picMkLst>
            <pc:docMk/>
            <pc:sldMk cId="3813865208" sldId="994"/>
            <ac:picMk id="18" creationId="{224CA2C2-E1AC-A269-5C76-932F8E9109DC}"/>
          </ac:picMkLst>
        </pc:picChg>
      </pc:sldChg>
    </pc:docChg>
  </pc:docChgLst>
  <pc:docChgLst>
    <pc:chgData name="Mercier, Alec  (RTA)" userId="2862a2e2-4dcc-41e1-99fb-56d2caa58ce6" providerId="ADAL" clId="{E677FAE1-87C0-40EC-A558-F251F7CD92F5}"/>
    <pc:docChg chg="custSel modSld sldOrd">
      <pc:chgData name="Mercier, Alec  (RTA)" userId="2862a2e2-4dcc-41e1-99fb-56d2caa58ce6" providerId="ADAL" clId="{E677FAE1-87C0-40EC-A558-F251F7CD92F5}" dt="2024-04-03T18:21:48.655" v="15" actId="1076"/>
      <pc:docMkLst>
        <pc:docMk/>
      </pc:docMkLst>
      <pc:sldChg chg="delSp modSp mod">
        <pc:chgData name="Mercier, Alec  (RTA)" userId="2862a2e2-4dcc-41e1-99fb-56d2caa58ce6" providerId="ADAL" clId="{E677FAE1-87C0-40EC-A558-F251F7CD92F5}" dt="2024-04-03T18:21:48.655" v="15" actId="1076"/>
        <pc:sldMkLst>
          <pc:docMk/>
          <pc:sldMk cId="1515340970" sldId="966"/>
        </pc:sldMkLst>
        <pc:spChg chg="del">
          <ac:chgData name="Mercier, Alec  (RTA)" userId="2862a2e2-4dcc-41e1-99fb-56d2caa58ce6" providerId="ADAL" clId="{E677FAE1-87C0-40EC-A558-F251F7CD92F5}" dt="2024-04-03T18:21:35.601" v="14" actId="478"/>
          <ac:spMkLst>
            <pc:docMk/>
            <pc:sldMk cId="1515340970" sldId="96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E677FAE1-87C0-40EC-A558-F251F7CD92F5}" dt="2024-04-03T18:21:48.655" v="15" actId="1076"/>
          <ac:spMkLst>
            <pc:docMk/>
            <pc:sldMk cId="1515340970" sldId="966"/>
            <ac:spMk id="8" creationId="{5AE774BE-C8EF-3DD3-707B-4E613CE4CB81}"/>
          </ac:spMkLst>
        </pc:spChg>
        <pc:graphicFrameChg chg="del">
          <ac:chgData name="Mercier, Alec  (RTA)" userId="2862a2e2-4dcc-41e1-99fb-56d2caa58ce6" providerId="ADAL" clId="{E677FAE1-87C0-40EC-A558-F251F7CD92F5}" dt="2024-04-03T18:21:21.010" v="11" actId="478"/>
          <ac:graphicFrameMkLst>
            <pc:docMk/>
            <pc:sldMk cId="1515340970" sldId="966"/>
            <ac:graphicFrameMk id="5" creationId="{00000000-0008-0000-0400-000002000000}"/>
          </ac:graphicFrameMkLst>
        </pc:graphicFrameChg>
        <pc:picChg chg="mod ord">
          <ac:chgData name="Mercier, Alec  (RTA)" userId="2862a2e2-4dcc-41e1-99fb-56d2caa58ce6" providerId="ADAL" clId="{E677FAE1-87C0-40EC-A558-F251F7CD92F5}" dt="2024-04-03T18:21:29.487" v="13" actId="167"/>
          <ac:picMkLst>
            <pc:docMk/>
            <pc:sldMk cId="1515340970" sldId="966"/>
            <ac:picMk id="2" creationId="{5EF42620-D07F-C737-B018-AC05D50BD647}"/>
          </ac:picMkLst>
        </pc:picChg>
      </pc:sldChg>
      <pc:sldChg chg="delSp modSp mod ord">
        <pc:chgData name="Mercier, Alec  (RTA)" userId="2862a2e2-4dcc-41e1-99fb-56d2caa58ce6" providerId="ADAL" clId="{E677FAE1-87C0-40EC-A558-F251F7CD92F5}" dt="2024-04-03T18:10:20.261" v="8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E677FAE1-87C0-40EC-A558-F251F7CD92F5}" dt="2024-04-03T18:10:20.261" v="8" actId="1076"/>
          <ac:picMkLst>
            <pc:docMk/>
            <pc:sldMk cId="1532218750" sldId="977"/>
            <ac:picMk id="2" creationId="{7A6364DC-CA51-BDC6-8618-41F255B7E146}"/>
          </ac:picMkLst>
        </pc:picChg>
        <pc:picChg chg="del">
          <ac:chgData name="Mercier, Alec  (RTA)" userId="2862a2e2-4dcc-41e1-99fb-56d2caa58ce6" providerId="ADAL" clId="{E677FAE1-87C0-40EC-A558-F251F7CD92F5}" dt="2024-04-03T18:09:56.605" v="6" actId="478"/>
          <ac:picMkLst>
            <pc:docMk/>
            <pc:sldMk cId="1532218750" sldId="977"/>
            <ac:picMk id="7" creationId="{154D81D1-E1E1-B76C-912A-72B8EAFB044E}"/>
          </ac:picMkLst>
        </pc:picChg>
      </pc:sldChg>
    </pc:docChg>
  </pc:docChgLst>
  <pc:docChgLst>
    <pc:chgData name="Parhar, Aman (RTA)" userId="S::aman.parhar@riotinto.com::7b437f6c-6336-44cc-b438-b58733fbfb0a" providerId="AD" clId="Web-{60EE3B5A-D24A-12C3-F5D7-4860B6AB5792}"/>
    <pc:docChg chg="sldOrd">
      <pc:chgData name="Parhar, Aman (RTA)" userId="S::aman.parhar@riotinto.com::7b437f6c-6336-44cc-b438-b58733fbfb0a" providerId="AD" clId="Web-{60EE3B5A-D24A-12C3-F5D7-4860B6AB5792}" dt="2024-04-03T15:56:20.684" v="0"/>
      <pc:docMkLst>
        <pc:docMk/>
      </pc:docMkLst>
      <pc:sldChg chg="ord">
        <pc:chgData name="Parhar, Aman (RTA)" userId="S::aman.parhar@riotinto.com::7b437f6c-6336-44cc-b438-b58733fbfb0a" providerId="AD" clId="Web-{60EE3B5A-D24A-12C3-F5D7-4860B6AB5792}" dt="2024-04-03T15:56:20.684" v="0"/>
        <pc:sldMkLst>
          <pc:docMk/>
          <pc:sldMk cId="1515340970" sldId="966"/>
        </pc:sldMkLst>
      </pc:sldChg>
    </pc:docChg>
  </pc:docChgLst>
  <pc:docChgLst>
    <pc:chgData name="Demeester, Kenjy (RTA)" userId="S::kenjy.demeester@riotinto.com::cf4b4a4a-6724-4e6e-b587-e07ec31ff9cd" providerId="AD" clId="Web-{ADF7A893-683B-97A3-5A65-AA4877FCCF5A}"/>
    <pc:docChg chg="modSld">
      <pc:chgData name="Demeester, Kenjy (RTA)" userId="S::kenjy.demeester@riotinto.com::cf4b4a4a-6724-4e6e-b587-e07ec31ff9cd" providerId="AD" clId="Web-{ADF7A893-683B-97A3-5A65-AA4877FCCF5A}" dt="2024-04-23T17:57:46.411" v="1" actId="20577"/>
      <pc:docMkLst>
        <pc:docMk/>
      </pc:docMkLst>
      <pc:sldChg chg="modSp">
        <pc:chgData name="Demeester, Kenjy (RTA)" userId="S::kenjy.demeester@riotinto.com::cf4b4a4a-6724-4e6e-b587-e07ec31ff9cd" providerId="AD" clId="Web-{ADF7A893-683B-97A3-5A65-AA4877FCCF5A}" dt="2024-04-23T17:57:46.411" v="1" actId="20577"/>
        <pc:sldMkLst>
          <pc:docMk/>
          <pc:sldMk cId="3516754336" sldId="984"/>
        </pc:sldMkLst>
        <pc:spChg chg="mod">
          <ac:chgData name="Demeester, Kenjy (RTA)" userId="S::kenjy.demeester@riotinto.com::cf4b4a4a-6724-4e6e-b587-e07ec31ff9cd" providerId="AD" clId="Web-{ADF7A893-683B-97A3-5A65-AA4877FCCF5A}" dt="2024-04-23T17:57:46.411" v="1" actId="20577"/>
          <ac:spMkLst>
            <pc:docMk/>
            <pc:sldMk cId="3516754336" sldId="984"/>
            <ac:spMk id="9" creationId="{00000000-0000-0000-0000-000000000000}"/>
          </ac:spMkLst>
        </pc:spChg>
      </pc:sldChg>
    </pc:docChg>
  </pc:docChgLst>
  <pc:docChgLst>
    <pc:chgData name="Parhar, Aman (RTA)" userId="S::aman.parhar@riotinto.com::7b437f6c-6336-44cc-b438-b58733fbfb0a" providerId="AD" clId="Web-{82D2FA28-E971-4969-035D-A3EF2B6E8251}"/>
    <pc:docChg chg="modSld">
      <pc:chgData name="Parhar, Aman (RTA)" userId="S::aman.parhar@riotinto.com::7b437f6c-6336-44cc-b438-b58733fbfb0a" providerId="AD" clId="Web-{82D2FA28-E971-4969-035D-A3EF2B6E8251}" dt="2024-04-23T17:17:50.193" v="3"/>
      <pc:docMkLst>
        <pc:docMk/>
      </pc:docMkLst>
      <pc:sldChg chg="addSp delSp">
        <pc:chgData name="Parhar, Aman (RTA)" userId="S::aman.parhar@riotinto.com::7b437f6c-6336-44cc-b438-b58733fbfb0a" providerId="AD" clId="Web-{82D2FA28-E971-4969-035D-A3EF2B6E8251}" dt="2024-04-23T17:17:50.193" v="3"/>
        <pc:sldMkLst>
          <pc:docMk/>
          <pc:sldMk cId="2776444359" sldId="981"/>
        </pc:sldMkLst>
        <pc:picChg chg="add del">
          <ac:chgData name="Parhar, Aman (RTA)" userId="S::aman.parhar@riotinto.com::7b437f6c-6336-44cc-b438-b58733fbfb0a" providerId="AD" clId="Web-{82D2FA28-E971-4969-035D-A3EF2B6E8251}" dt="2024-04-23T17:17:50.193" v="3"/>
          <ac:picMkLst>
            <pc:docMk/>
            <pc:sldMk cId="2776444359" sldId="981"/>
            <ac:picMk id="9" creationId="{00000000-0000-0000-0000-000000000000}"/>
          </ac:picMkLst>
        </pc:picChg>
      </pc:sldChg>
      <pc:sldChg chg="modSp">
        <pc:chgData name="Parhar, Aman (RTA)" userId="S::aman.parhar@riotinto.com::7b437f6c-6336-44cc-b438-b58733fbfb0a" providerId="AD" clId="Web-{82D2FA28-E971-4969-035D-A3EF2B6E8251}" dt="2024-04-23T17:13:02.812" v="1" actId="1076"/>
        <pc:sldMkLst>
          <pc:docMk/>
          <pc:sldMk cId="3776698817" sldId="982"/>
        </pc:sldMkLst>
        <pc:spChg chg="mod">
          <ac:chgData name="Parhar, Aman (RTA)" userId="S::aman.parhar@riotinto.com::7b437f6c-6336-44cc-b438-b58733fbfb0a" providerId="AD" clId="Web-{82D2FA28-E971-4969-035D-A3EF2B6E8251}" dt="2024-04-23T17:13:02.812" v="1" actId="1076"/>
          <ac:spMkLst>
            <pc:docMk/>
            <pc:sldMk cId="3776698817" sldId="982"/>
            <ac:spMk id="34" creationId="{00000000-0000-0000-0000-000000000000}"/>
          </ac:spMkLst>
        </pc:spChg>
      </pc:sldChg>
    </pc:docChg>
  </pc:docChgLst>
  <pc:docChgLst>
    <pc:chgData name="Mercier, Alec  (RTA)" userId="2862a2e2-4dcc-41e1-99fb-56d2caa58ce6" providerId="ADAL" clId="{BDDB70C8-6FF2-4FCE-BECC-0D958CA4871A}"/>
    <pc:docChg chg="custSel modSld">
      <pc:chgData name="Mercier, Alec  (RTA)" userId="2862a2e2-4dcc-41e1-99fb-56d2caa58ce6" providerId="ADAL" clId="{BDDB70C8-6FF2-4FCE-BECC-0D958CA4871A}" dt="2024-05-29T18:21:42.353" v="10" actId="729"/>
      <pc:docMkLst>
        <pc:docMk/>
      </pc:docMkLst>
      <pc:sldChg chg="modSp mod">
        <pc:chgData name="Mercier, Alec  (RTA)" userId="2862a2e2-4dcc-41e1-99fb-56d2caa58ce6" providerId="ADAL" clId="{BDDB70C8-6FF2-4FCE-BECC-0D958CA4871A}" dt="2024-05-29T18:18:55.522" v="0" actId="20577"/>
        <pc:sldMkLst>
          <pc:docMk/>
          <pc:sldMk cId="3776698817" sldId="982"/>
        </pc:sldMkLst>
        <pc:spChg chg="mod">
          <ac:chgData name="Mercier, Alec  (RTA)" userId="2862a2e2-4dcc-41e1-99fb-56d2caa58ce6" providerId="ADAL" clId="{BDDB70C8-6FF2-4FCE-BECC-0D958CA4871A}" dt="2024-05-29T18:18:55.522" v="0" actId="20577"/>
          <ac:spMkLst>
            <pc:docMk/>
            <pc:sldMk cId="3776698817" sldId="982"/>
            <ac:spMk id="35" creationId="{00000000-0000-0000-0000-000000000000}"/>
          </ac:spMkLst>
        </pc:spChg>
      </pc:sldChg>
      <pc:sldChg chg="addSp delSp modSp mod modShow">
        <pc:chgData name="Mercier, Alec  (RTA)" userId="2862a2e2-4dcc-41e1-99fb-56d2caa58ce6" providerId="ADAL" clId="{BDDB70C8-6FF2-4FCE-BECC-0D958CA4871A}" dt="2024-05-29T18:21:42.353" v="10" actId="729"/>
        <pc:sldMkLst>
          <pc:docMk/>
          <pc:sldMk cId="2546471495" sldId="986"/>
        </pc:sldMkLst>
        <pc:spChg chg="del">
          <ac:chgData name="Mercier, Alec  (RTA)" userId="2862a2e2-4dcc-41e1-99fb-56d2caa58ce6" providerId="ADAL" clId="{BDDB70C8-6FF2-4FCE-BECC-0D958CA4871A}" dt="2024-05-29T18:21:22.726" v="9" actId="478"/>
          <ac:spMkLst>
            <pc:docMk/>
            <pc:sldMk cId="2546471495" sldId="98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BDDB70C8-6FF2-4FCE-BECC-0D958CA4871A}" dt="2024-05-29T18:21:18.604" v="8" actId="20577"/>
          <ac:spMkLst>
            <pc:docMk/>
            <pc:sldMk cId="2546471495" sldId="986"/>
            <ac:spMk id="10" creationId="{2E0C19BF-F20A-8FA4-CF22-ECD83F43FEB7}"/>
          </ac:spMkLst>
        </pc:spChg>
        <pc:picChg chg="del">
          <ac:chgData name="Mercier, Alec  (RTA)" userId="2862a2e2-4dcc-41e1-99fb-56d2caa58ce6" providerId="ADAL" clId="{BDDB70C8-6FF2-4FCE-BECC-0D958CA4871A}" dt="2024-05-29T18:20:55.572" v="1" actId="478"/>
          <ac:picMkLst>
            <pc:docMk/>
            <pc:sldMk cId="2546471495" sldId="986"/>
            <ac:picMk id="5" creationId="{B544A023-ABD2-472F-4031-790D71B3C66D}"/>
          </ac:picMkLst>
        </pc:picChg>
        <pc:picChg chg="add mod ord">
          <ac:chgData name="Mercier, Alec  (RTA)" userId="2862a2e2-4dcc-41e1-99fb-56d2caa58ce6" providerId="ADAL" clId="{BDDB70C8-6FF2-4FCE-BECC-0D958CA4871A}" dt="2024-05-29T18:21:08.972" v="5" actId="167"/>
          <ac:picMkLst>
            <pc:docMk/>
            <pc:sldMk cId="2546471495" sldId="986"/>
            <ac:picMk id="9" creationId="{A2B2993B-9BD1-B3F4-17EA-5296225C7BA8}"/>
          </ac:picMkLst>
        </pc:picChg>
      </pc:sldChg>
    </pc:docChg>
  </pc:docChgLst>
  <pc:docChgLst>
    <pc:chgData name="Matte, Simon (RTA)" userId="S::simon.matte@riotinto.com::bcc81ca6-bf01-4c04-9623-5d8bf0e1f987" providerId="AD" clId="Web-{2FDF1FF8-E442-A2E5-7E6C-511F3645BBE2}"/>
    <pc:docChg chg="modSld">
      <pc:chgData name="Matte, Simon (RTA)" userId="S::simon.matte@riotinto.com::bcc81ca6-bf01-4c04-9623-5d8bf0e1f987" providerId="AD" clId="Web-{2FDF1FF8-E442-A2E5-7E6C-511F3645BBE2}" dt="2024-04-02T14:27:13.590" v="47"/>
      <pc:docMkLst>
        <pc:docMk/>
      </pc:docMkLst>
      <pc:sldChg chg="modSp">
        <pc:chgData name="Matte, Simon (RTA)" userId="S::simon.matte@riotinto.com::bcc81ca6-bf01-4c04-9623-5d8bf0e1f987" providerId="AD" clId="Web-{2FDF1FF8-E442-A2E5-7E6C-511F3645BBE2}" dt="2024-04-02T14:15:02.414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FDF1FF8-E442-A2E5-7E6C-511F3645BBE2}" dt="2024-04-02T14:15:02.414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">
        <pc:chgData name="Matte, Simon (RTA)" userId="S::simon.matte@riotinto.com::bcc81ca6-bf01-4c04-9623-5d8bf0e1f987" providerId="AD" clId="Web-{2FDF1FF8-E442-A2E5-7E6C-511F3645BBE2}" dt="2024-04-02T14:16:55.105" v="24"/>
        <pc:sldMkLst>
          <pc:docMk/>
          <pc:sldMk cId="1515340970" sldId="966"/>
        </pc:sldMkLst>
        <pc:spChg chg="add">
          <ac:chgData name="Matte, Simon (RTA)" userId="S::simon.matte@riotinto.com::bcc81ca6-bf01-4c04-9623-5d8bf0e1f987" providerId="AD" clId="Web-{2FDF1FF8-E442-A2E5-7E6C-511F3645BBE2}" dt="2024-04-02T14:16:55.105" v="24"/>
          <ac:spMkLst>
            <pc:docMk/>
            <pc:sldMk cId="1515340970" sldId="966"/>
            <ac:spMk id="9" creationId="{B170D08B-047B-875C-E5D2-98DB839329DA}"/>
          </ac:spMkLst>
        </pc:spChg>
      </pc:sldChg>
      <pc:sldChg chg="addSp delSp modSp">
        <pc:chgData name="Matte, Simon (RTA)" userId="S::simon.matte@riotinto.com::bcc81ca6-bf01-4c04-9623-5d8bf0e1f987" providerId="AD" clId="Web-{2FDF1FF8-E442-A2E5-7E6C-511F3645BBE2}" dt="2024-04-02T14:27:13.590" v="4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FDF1FF8-E442-A2E5-7E6C-511F3645BBE2}" dt="2024-04-02T14:27:05.199" v="46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FDF1FF8-E442-A2E5-7E6C-511F3645BBE2}" dt="2024-04-02T14:25:47.837" v="25"/>
          <ac:picMkLst>
            <pc:docMk/>
            <pc:sldMk cId="3516754336" sldId="984"/>
            <ac:picMk id="6" creationId="{A398E7A6-596A-8603-6B8B-1D9FD402BEDA}"/>
          </ac:picMkLst>
        </pc:picChg>
        <pc:picChg chg="add mod">
          <ac:chgData name="Matte, Simon (RTA)" userId="S::simon.matte@riotinto.com::bcc81ca6-bf01-4c04-9623-5d8bf0e1f987" providerId="AD" clId="Web-{2FDF1FF8-E442-A2E5-7E6C-511F3645BBE2}" dt="2024-04-02T14:26:06.135" v="31" actId="1076"/>
          <ac:picMkLst>
            <pc:docMk/>
            <pc:sldMk cId="3516754336" sldId="984"/>
            <ac:picMk id="7" creationId="{C490A3CA-F1F0-77E5-2A79-DD3BB6E01830}"/>
          </ac:picMkLst>
        </pc:picChg>
        <pc:cxnChg chg="add">
          <ac:chgData name="Matte, Simon (RTA)" userId="S::simon.matte@riotinto.com::bcc81ca6-bf01-4c04-9623-5d8bf0e1f987" providerId="AD" clId="Web-{2FDF1FF8-E442-A2E5-7E6C-511F3645BBE2}" dt="2024-04-02T14:27:13.590" v="47"/>
          <ac:cxnSpMkLst>
            <pc:docMk/>
            <pc:sldMk cId="3516754336" sldId="984"/>
            <ac:cxnSpMk id="8" creationId="{9DEB9CFC-4903-0C5E-580C-B8FA410982B6}"/>
          </ac:cxnSpMkLst>
        </pc:cxnChg>
      </pc:sldChg>
      <pc:sldChg chg="addSp delSp modSp">
        <pc:chgData name="Matte, Simon (RTA)" userId="S::simon.matte@riotinto.com::bcc81ca6-bf01-4c04-9623-5d8bf0e1f987" providerId="AD" clId="Web-{2FDF1FF8-E442-A2E5-7E6C-511F3645BBE2}" dt="2024-04-02T14:16:42.542" v="23" actId="1076"/>
        <pc:sldMkLst>
          <pc:docMk/>
          <pc:sldMk cId="1131082201" sldId="991"/>
        </pc:sldMkLst>
        <pc:spChg chg="add del">
          <ac:chgData name="Matte, Simon (RTA)" userId="S::simon.matte@riotinto.com::bcc81ca6-bf01-4c04-9623-5d8bf0e1f987" providerId="AD" clId="Web-{2FDF1FF8-E442-A2E5-7E6C-511F3645BBE2}" dt="2024-04-02T14:15:32.509" v="3"/>
          <ac:spMkLst>
            <pc:docMk/>
            <pc:sldMk cId="1131082201" sldId="991"/>
            <ac:spMk id="2" creationId="{A2C949BA-B93C-9979-3854-F0F25FD4DC7F}"/>
          </ac:spMkLst>
        </pc:spChg>
        <pc:spChg chg="add del">
          <ac:chgData name="Matte, Simon (RTA)" userId="S::simon.matte@riotinto.com::bcc81ca6-bf01-4c04-9623-5d8bf0e1f987" providerId="AD" clId="Web-{2FDF1FF8-E442-A2E5-7E6C-511F3645BBE2}" dt="2024-04-02T14:15:49.994" v="5"/>
          <ac:spMkLst>
            <pc:docMk/>
            <pc:sldMk cId="1131082201" sldId="991"/>
            <ac:spMk id="6" creationId="{89074195-8EED-EFE4-396C-C2B58290B05C}"/>
          </ac:spMkLst>
        </pc:spChg>
        <pc:spChg chg="add mod">
          <ac:chgData name="Matte, Simon (RTA)" userId="S::simon.matte@riotinto.com::bcc81ca6-bf01-4c04-9623-5d8bf0e1f987" providerId="AD" clId="Web-{2FDF1FF8-E442-A2E5-7E6C-511F3645BBE2}" dt="2024-04-02T14:16:42.542" v="23" actId="1076"/>
          <ac:spMkLst>
            <pc:docMk/>
            <pc:sldMk cId="1131082201" sldId="991"/>
            <ac:spMk id="8" creationId="{43F41213-B07D-3972-EFCA-10292C4FCEBB}"/>
          </ac:spMkLst>
        </pc:spChg>
        <pc:picChg chg="ord">
          <ac:chgData name="Matte, Simon (RTA)" userId="S::simon.matte@riotinto.com::bcc81ca6-bf01-4c04-9623-5d8bf0e1f987" providerId="AD" clId="Web-{2FDF1FF8-E442-A2E5-7E6C-511F3645BBE2}" dt="2024-04-02T14:16:09.916" v="1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Demeester, Kenjy (RTA)" userId="S::kenjy.demeester@riotinto.com::cf4b4a4a-6724-4e6e-b587-e07ec31ff9cd" providerId="AD" clId="Web-{A8EAC777-050D-5232-4283-8DDCABB22AB4}"/>
    <pc:docChg chg="modSld">
      <pc:chgData name="Demeester, Kenjy (RTA)" userId="S::kenjy.demeester@riotinto.com::cf4b4a4a-6724-4e6e-b587-e07ec31ff9cd" providerId="AD" clId="Web-{A8EAC777-050D-5232-4283-8DDCABB22AB4}" dt="2024-05-08T13:19:42.801" v="0" actId="1076"/>
      <pc:docMkLst>
        <pc:docMk/>
      </pc:docMkLst>
      <pc:sldChg chg="modSp">
        <pc:chgData name="Demeester, Kenjy (RTA)" userId="S::kenjy.demeester@riotinto.com::cf4b4a4a-6724-4e6e-b587-e07ec31ff9cd" providerId="AD" clId="Web-{A8EAC777-050D-5232-4283-8DDCABB22AB4}" dt="2024-05-08T13:19:42.801" v="0" actId="1076"/>
        <pc:sldMkLst>
          <pc:docMk/>
          <pc:sldMk cId="4071730114" sldId="990"/>
        </pc:sldMkLst>
        <pc:picChg chg="mod">
          <ac:chgData name="Demeester, Kenjy (RTA)" userId="S::kenjy.demeester@riotinto.com::cf4b4a4a-6724-4e6e-b587-e07ec31ff9cd" providerId="AD" clId="Web-{A8EAC777-050D-5232-4283-8DDCABB22AB4}" dt="2024-05-08T13:19:42.801" v="0" actId="1076"/>
          <ac:picMkLst>
            <pc:docMk/>
            <pc:sldMk cId="4071730114" sldId="990"/>
            <ac:picMk id="2" creationId="{00000000-0000-0000-0000-000000000000}"/>
          </ac:picMkLst>
        </pc:picChg>
      </pc:sldChg>
    </pc:docChg>
  </pc:docChgLst>
  <pc:docChgLst>
    <pc:chgData name="Demeester, Kenjy (RTA)" userId="S::kenjy.demeester@riotinto.com::cf4b4a4a-6724-4e6e-b587-e07ec31ff9cd" providerId="AD" clId="Web-{4D5C2C37-DDA3-D368-85CC-AFC3DB74847B}"/>
    <pc:docChg chg="modSld">
      <pc:chgData name="Demeester, Kenjy (RTA)" userId="S::kenjy.demeester@riotinto.com::cf4b4a4a-6724-4e6e-b587-e07ec31ff9cd" providerId="AD" clId="Web-{4D5C2C37-DDA3-D368-85CC-AFC3DB74847B}" dt="2024-04-23T15:57:45.698" v="4" actId="20577"/>
      <pc:docMkLst>
        <pc:docMk/>
      </pc:docMkLst>
      <pc:sldChg chg="modSp">
        <pc:chgData name="Demeester, Kenjy (RTA)" userId="S::kenjy.demeester@riotinto.com::cf4b4a4a-6724-4e6e-b587-e07ec31ff9cd" providerId="AD" clId="Web-{4D5C2C37-DDA3-D368-85CC-AFC3DB74847B}" dt="2024-04-23T15:57:45.698" v="4" actId="20577"/>
        <pc:sldMkLst>
          <pc:docMk/>
          <pc:sldMk cId="4071730114" sldId="990"/>
        </pc:sldMkLst>
        <pc:spChg chg="mod">
          <ac:chgData name="Demeester, Kenjy (RTA)" userId="S::kenjy.demeester@riotinto.com::cf4b4a4a-6724-4e6e-b587-e07ec31ff9cd" providerId="AD" clId="Web-{4D5C2C37-DDA3-D368-85CC-AFC3DB74847B}" dt="2024-04-23T15:57:45.698" v="4" actId="20577"/>
          <ac:spMkLst>
            <pc:docMk/>
            <pc:sldMk cId="4071730114" sldId="990"/>
            <ac:spMk id="29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9FF1EFA2-136C-7998-34B2-C34C2E3DA7C8}"/>
    <pc:docChg chg="modSld">
      <pc:chgData name="Matte, Simon (RTA)" userId="S::simon.matte@riotinto.com::bcc81ca6-bf01-4c04-9623-5d8bf0e1f987" providerId="AD" clId="Web-{9FF1EFA2-136C-7998-34B2-C34C2E3DA7C8}" dt="2024-04-03T14:36:42.165" v="6"/>
      <pc:docMkLst>
        <pc:docMk/>
      </pc:docMkLst>
      <pc:sldChg chg="modSp">
        <pc:chgData name="Matte, Simon (RTA)" userId="S::simon.matte@riotinto.com::bcc81ca6-bf01-4c04-9623-5d8bf0e1f987" providerId="AD" clId="Web-{9FF1EFA2-136C-7998-34B2-C34C2E3DA7C8}" dt="2024-04-03T14:35:48.850" v="0" actId="1076"/>
        <pc:sldMkLst>
          <pc:docMk/>
          <pc:sldMk cId="874537381" sldId="962"/>
        </pc:sldMkLst>
        <pc:picChg chg="mod">
          <ac:chgData name="Matte, Simon (RTA)" userId="S::simon.matte@riotinto.com::bcc81ca6-bf01-4c04-9623-5d8bf0e1f987" providerId="AD" clId="Web-{9FF1EFA2-136C-7998-34B2-C34C2E3DA7C8}" dt="2024-04-03T14:35:48.850" v="0" actId="1076"/>
          <ac:picMkLst>
            <pc:docMk/>
            <pc:sldMk cId="874537381" sldId="962"/>
            <ac:picMk id="5" creationId="{FEE342A9-4D8F-9E69-D9B5-3C28FE51BD80}"/>
          </ac:picMkLst>
        </pc:picChg>
      </pc:sldChg>
      <pc:sldChg chg="addSp delSp modSp">
        <pc:chgData name="Matte, Simon (RTA)" userId="S::simon.matte@riotinto.com::bcc81ca6-bf01-4c04-9623-5d8bf0e1f987" providerId="AD" clId="Web-{9FF1EFA2-136C-7998-34B2-C34C2E3DA7C8}" dt="2024-04-03T14:36:35.399" v="5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9FF1EFA2-136C-7998-34B2-C34C2E3DA7C8}" dt="2024-04-03T14:36:33.133" v="4"/>
          <ac:picMkLst>
            <pc:docMk/>
            <pc:sldMk cId="1532218750" sldId="977"/>
            <ac:picMk id="2" creationId="{2A435D13-F2E8-9DEC-2BB9-9888F7E7FEB8}"/>
          </ac:picMkLst>
        </pc:picChg>
        <pc:picChg chg="del">
          <ac:chgData name="Matte, Simon (RTA)" userId="S::simon.matte@riotinto.com::bcc81ca6-bf01-4c04-9623-5d8bf0e1f987" providerId="AD" clId="Web-{9FF1EFA2-136C-7998-34B2-C34C2E3DA7C8}" dt="2024-04-03T14:36:03.991" v="1"/>
          <ac:picMkLst>
            <pc:docMk/>
            <pc:sldMk cId="1532218750" sldId="977"/>
            <ac:picMk id="5" creationId="{F3D316C4-E61C-8DEE-0AF2-AAC88E1DEED5}"/>
          </ac:picMkLst>
        </pc:picChg>
        <pc:picChg chg="add mod">
          <ac:chgData name="Matte, Simon (RTA)" userId="S::simon.matte@riotinto.com::bcc81ca6-bf01-4c04-9623-5d8bf0e1f987" providerId="AD" clId="Web-{9FF1EFA2-136C-7998-34B2-C34C2E3DA7C8}" dt="2024-04-03T14:36:35.399" v="5" actId="1076"/>
          <ac:picMkLst>
            <pc:docMk/>
            <pc:sldMk cId="1532218750" sldId="977"/>
            <ac:picMk id="7" creationId="{154D81D1-E1E1-B76C-912A-72B8EAFB044E}"/>
          </ac:picMkLst>
        </pc:picChg>
      </pc:sldChg>
      <pc:sldChg chg="delSp">
        <pc:chgData name="Matte, Simon (RTA)" userId="S::simon.matte@riotinto.com::bcc81ca6-bf01-4c04-9623-5d8bf0e1f987" providerId="AD" clId="Web-{9FF1EFA2-136C-7998-34B2-C34C2E3DA7C8}" dt="2024-04-03T14:36:42.165" v="6"/>
        <pc:sldMkLst>
          <pc:docMk/>
          <pc:sldMk cId="1273539464" sldId="979"/>
        </pc:sldMkLst>
        <pc:spChg chg="del">
          <ac:chgData name="Matte, Simon (RTA)" userId="S::simon.matte@riotinto.com::bcc81ca6-bf01-4c04-9623-5d8bf0e1f987" providerId="AD" clId="Web-{9FF1EFA2-136C-7998-34B2-C34C2E3DA7C8}" dt="2024-04-03T14:36:42.165" v="6"/>
          <ac:spMkLst>
            <pc:docMk/>
            <pc:sldMk cId="1273539464" sldId="979"/>
            <ac:spMk id="10" creationId="{43F41213-B07D-3972-EFCA-10292C4FCEBB}"/>
          </ac:spMkLst>
        </pc:spChg>
      </pc:sldChg>
    </pc:docChg>
  </pc:docChgLst>
  <pc:docChgLst>
    <pc:chgData name="Matte, Simon (RTA)" userId="S::simon.matte@riotinto.com::bcc81ca6-bf01-4c04-9623-5d8bf0e1f987" providerId="AD" clId="Web-{121EE3E9-522C-4927-CEE6-581233F33110}"/>
    <pc:docChg chg="modSld">
      <pc:chgData name="Matte, Simon (RTA)" userId="S::simon.matte@riotinto.com::bcc81ca6-bf01-4c04-9623-5d8bf0e1f987" providerId="AD" clId="Web-{121EE3E9-522C-4927-CEE6-581233F33110}" dt="2024-03-29T18:32:05.207" v="1" actId="20577"/>
      <pc:docMkLst>
        <pc:docMk/>
      </pc:docMkLst>
      <pc:sldChg chg="modSp">
        <pc:chgData name="Matte, Simon (RTA)" userId="S::simon.matte@riotinto.com::bcc81ca6-bf01-4c04-9623-5d8bf0e1f987" providerId="AD" clId="Web-{121EE3E9-522C-4927-CEE6-581233F33110}" dt="2024-03-29T18:32:05.20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121EE3E9-522C-4927-CEE6-581233F33110}" dt="2024-03-29T18:32:05.207" v="1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Matte, Simon (RTA)" userId="S::simon.matte@riotinto.com::bcc81ca6-bf01-4c04-9623-5d8bf0e1f987" providerId="AD" clId="Web-{2BCCE28A-D2BF-FDEC-F8B1-3A82EA74E4F5}"/>
    <pc:docChg chg="modSld">
      <pc:chgData name="Matte, Simon (RTA)" userId="S::simon.matte@riotinto.com::bcc81ca6-bf01-4c04-9623-5d8bf0e1f987" providerId="AD" clId="Web-{2BCCE28A-D2BF-FDEC-F8B1-3A82EA74E4F5}" dt="2024-03-29T18:30:44.875" v="138" actId="1076"/>
      <pc:docMkLst>
        <pc:docMk/>
      </pc:docMkLst>
      <pc:sldChg chg="modSp">
        <pc:chgData name="Matte, Simon (RTA)" userId="S::simon.matte@riotinto.com::bcc81ca6-bf01-4c04-9623-5d8bf0e1f987" providerId="AD" clId="Web-{2BCCE28A-D2BF-FDEC-F8B1-3A82EA74E4F5}" dt="2024-03-29T18:01:04.73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BCCE28A-D2BF-FDEC-F8B1-3A82EA74E4F5}" dt="2024-03-29T18:01:04.737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2BCCE28A-D2BF-FDEC-F8B1-3A82EA74E4F5}" dt="2024-03-29T18:18:41.463" v="103" actId="20577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2BCCE28A-D2BF-FDEC-F8B1-3A82EA74E4F5}" dt="2024-03-29T18:18:41.463" v="103" actId="20577"/>
          <ac:spMkLst>
            <pc:docMk/>
            <pc:sldMk cId="2061405152" sldId="945"/>
            <ac:spMk id="25" creationId="{1D0C6096-27B9-041C-0B57-0CE84E7A1E59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18:12.946" v="96"/>
          <ac:picMkLst>
            <pc:docMk/>
            <pc:sldMk cId="2061405152" sldId="945"/>
            <ac:picMk id="2" creationId="{F7A8B62C-35DE-71DD-6BCD-BEB292E34311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8:22.478" v="100" actId="1410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7:25.053" v="95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2BCCE28A-D2BF-FDEC-F8B1-3A82EA74E4F5}" dt="2024-03-29T18:17:16.755" v="90"/>
          <ac:picMkLst>
            <pc:docMk/>
            <pc:sldMk cId="874537381" sldId="962"/>
            <ac:picMk id="2" creationId="{9B8F4C84-C7B4-A400-DF61-919C7F27491E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7:25.053" v="95" actId="1076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05:06.218" v="16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2BCCE28A-D2BF-FDEC-F8B1-3A82EA74E4F5}" dt="2024-03-29T18:03:30.604" v="10" actId="20577"/>
          <ac:spMkLst>
            <pc:docMk/>
            <pc:sldMk cId="1515340970" sldId="966"/>
            <ac:spMk id="13" creationId="{1303D3B0-C179-94DF-097B-8D36ACD2B302}"/>
          </ac:spMkLst>
        </pc:spChg>
        <pc:graphicFrameChg chg="add mod ord">
          <ac:chgData name="Matte, Simon (RTA)" userId="S::simon.matte@riotinto.com::bcc81ca6-bf01-4c04-9623-5d8bf0e1f987" providerId="AD" clId="Web-{2BCCE28A-D2BF-FDEC-F8B1-3A82EA74E4F5}" dt="2024-03-29T18:02:42.586" v="8" actId="14100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picChg chg="add mod ord">
          <ac:chgData name="Matte, Simon (RTA)" userId="S::simon.matte@riotinto.com::bcc81ca6-bf01-4c04-9623-5d8bf0e1f987" providerId="AD" clId="Web-{2BCCE28A-D2BF-FDEC-F8B1-3A82EA74E4F5}" dt="2024-03-29T18:05:06.218" v="16"/>
          <ac:picMkLst>
            <pc:docMk/>
            <pc:sldMk cId="1515340970" sldId="966"/>
            <ac:picMk id="5" creationId="{493D0836-CC95-5C89-A7A2-FED2EA6ED8C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2:10.303" v="2"/>
          <ac:picMkLst>
            <pc:docMk/>
            <pc:sldMk cId="1515340970" sldId="966"/>
            <ac:picMk id="6" creationId="{0A6B99A9-868C-9B0D-762C-D0288FAF4CC3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311" v="11"/>
          <ac:picMkLst>
            <pc:docMk/>
            <pc:sldMk cId="1515340970" sldId="966"/>
            <ac:picMk id="15" creationId="{32489822-FAF2-F861-F480-66FB14935D64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905" v="12"/>
          <ac:picMkLst>
            <pc:docMk/>
            <pc:sldMk cId="1515340970" sldId="966"/>
            <ac:picMk id="17" creationId="{9999B653-07D1-C0C1-690D-FED0B44C37B9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6:02.767" v="113" actId="1076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2BCCE28A-D2BF-FDEC-F8B1-3A82EA74E4F5}" dt="2024-03-29T18:23:00.679" v="109" actId="14100"/>
          <ac:picMkLst>
            <pc:docMk/>
            <pc:sldMk cId="1883402148" sldId="969"/>
            <ac:picMk id="2" creationId="{26423373-7412-FEF1-B417-29DB701D9E99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6:02.767" v="113" actId="1076"/>
          <ac:picMkLst>
            <pc:docMk/>
            <pc:sldMk cId="1883402148" sldId="969"/>
            <ac:picMk id="5" creationId="{2F0B228A-2099-56E5-5B81-9B04BC036CF6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2:46.335" v="104"/>
          <ac:picMkLst>
            <pc:docMk/>
            <pc:sldMk cId="1883402148" sldId="969"/>
            <ac:picMk id="6" creationId="{BD68A0E0-1910-D088-CA52-69AE46A580CF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5:53.860" v="110"/>
          <ac:picMkLst>
            <pc:docMk/>
            <pc:sldMk cId="1883402148" sldId="969"/>
            <ac:picMk id="7" creationId="{9718A0AA-9D04-2AD0-F787-7B848E7E03B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7:53.522" v="119" actId="1076"/>
        <pc:sldMkLst>
          <pc:docMk/>
          <pc:sldMk cId="105855368" sldId="976"/>
        </pc:sldMkLst>
        <pc:picChg chg="add mod ord">
          <ac:chgData name="Matte, Simon (RTA)" userId="S::simon.matte@riotinto.com::bcc81ca6-bf01-4c04-9623-5d8bf0e1f987" providerId="AD" clId="Web-{2BCCE28A-D2BF-FDEC-F8B1-3A82EA74E4F5}" dt="2024-03-29T18:27:53.522" v="119" actId="1076"/>
          <ac:picMkLst>
            <pc:docMk/>
            <pc:sldMk cId="105855368" sldId="976"/>
            <ac:picMk id="2" creationId="{BFCCCDA4-5AB1-EFF4-87D5-E481F38BF490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7:35.287" v="114"/>
          <ac:picMkLst>
            <pc:docMk/>
            <pc:sldMk cId="105855368" sldId="976"/>
            <ac:picMk id="10" creationId="{115B0067-6388-1367-686B-CF8A08C713D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44.875" v="138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2BCCE28A-D2BF-FDEC-F8B1-3A82EA74E4F5}" dt="2024-03-29T18:30:36.875" v="135"/>
          <ac:picMkLst>
            <pc:docMk/>
            <pc:sldMk cId="1532218750" sldId="977"/>
            <ac:picMk id="2" creationId="{176F01E9-8CDE-7307-311D-39E5BB465F2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44.875" v="138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delSp mod modShow">
        <pc:chgData name="Matte, Simon (RTA)" userId="S::simon.matte@riotinto.com::bcc81ca6-bf01-4c04-9623-5d8bf0e1f987" providerId="AD" clId="Web-{2BCCE28A-D2BF-FDEC-F8B1-3A82EA74E4F5}" dt="2024-03-29T18:16:26.394" v="89"/>
        <pc:sldMkLst>
          <pc:docMk/>
          <pc:sldMk cId="2776444359" sldId="981"/>
        </pc:sldMkLst>
        <pc:picChg chg="del">
          <ac:chgData name="Matte, Simon (RTA)" userId="S::simon.matte@riotinto.com::bcc81ca6-bf01-4c04-9623-5d8bf0e1f987" providerId="AD" clId="Web-{2BCCE28A-D2BF-FDEC-F8B1-3A82EA74E4F5}" dt="2024-03-29T18:16:26.394" v="89"/>
          <ac:picMkLst>
            <pc:docMk/>
            <pc:sldMk cId="2776444359" sldId="981"/>
            <ac:picMk id="6" creationId="{D3AC9555-431C-6138-F09E-41F8E49A26F1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6:08.643" v="87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2BCCE28A-D2BF-FDEC-F8B1-3A82EA74E4F5}" dt="2024-03-29T18:16:08.643" v="87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07.046" v="79" actId="20577"/>
          <ac:spMkLst>
            <pc:docMk/>
            <pc:sldMk cId="3776698817" sldId="982"/>
            <ac:spMk id="34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25.265" v="83" actId="20577"/>
          <ac:spMkLst>
            <pc:docMk/>
            <pc:sldMk cId="3776698817" sldId="982"/>
            <ac:spMk id="35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2BCCE28A-D2BF-FDEC-F8B1-3A82EA74E4F5}" dt="2024-03-29T18:14:58.920" v="73" actId="1076"/>
          <ac:picMkLst>
            <pc:docMk/>
            <pc:sldMk cId="3776698817" sldId="982"/>
            <ac:picMk id="2" creationId="{D27AFD0C-C20F-D6CE-9F18-3DA3975C073E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4:58.873" v="72" actId="1076"/>
          <ac:picMkLst>
            <pc:docMk/>
            <pc:sldMk cId="3776698817" sldId="982"/>
            <ac:picMk id="5" creationId="{9D16AD87-1481-7D83-CBA1-E266A137CC34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5:03.530" v="76" actId="1076"/>
          <ac:picMkLst>
            <pc:docMk/>
            <pc:sldMk cId="3776698817" sldId="982"/>
            <ac:picMk id="6" creationId="{5279481B-79F9-6127-3627-B9C2AF89D40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3:57.167" v="57"/>
          <ac:picMkLst>
            <pc:docMk/>
            <pc:sldMk cId="3776698817" sldId="982"/>
            <ac:picMk id="8" creationId="{EE1FC411-71B3-F64F-76FB-739D0F78A517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4:38.466" v="65"/>
          <ac:picMkLst>
            <pc:docMk/>
            <pc:sldMk cId="3776698817" sldId="982"/>
            <ac:picMk id="10" creationId="{E24BD951-FABE-87CE-9FF8-2CABB78B8038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4:58.936" v="75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2:48.507" v="56"/>
        <pc:sldMkLst>
          <pc:docMk/>
          <pc:sldMk cId="2369418929" sldId="983"/>
        </pc:sldMkLst>
        <pc:graphicFrameChg chg="mod modGraphic">
          <ac:chgData name="Matte, Simon (RTA)" userId="S::simon.matte@riotinto.com::bcc81ca6-bf01-4c04-9623-5d8bf0e1f987" providerId="AD" clId="Web-{2BCCE28A-D2BF-FDEC-F8B1-3A82EA74E4F5}" dt="2024-03-29T18:12:48.507" v="56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2BCCE28A-D2BF-FDEC-F8B1-3A82EA74E4F5}" dt="2024-03-29T18:12:22.084" v="34" actId="14100"/>
          <ac:picMkLst>
            <pc:docMk/>
            <pc:sldMk cId="2369418929" sldId="983"/>
            <ac:picMk id="5" creationId="{F83B0355-44A1-D883-74F3-E7860192184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2:12.162" v="29"/>
          <ac:picMkLst>
            <pc:docMk/>
            <pc:sldMk cId="2369418929" sldId="983"/>
            <ac:picMk id="11" creationId="{A31753A3-E7DA-919C-35E3-6E17B68928B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1:14.081" v="28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BCCE28A-D2BF-FDEC-F8B1-3A82EA74E4F5}" dt="2024-03-29T18:11:14.081" v="28" actId="20577"/>
          <ac:spMkLst>
            <pc:docMk/>
            <pc:sldMk cId="3516754336" sldId="984"/>
            <ac:spMk id="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2BCCE28A-D2BF-FDEC-F8B1-3A82EA74E4F5}" dt="2024-03-29T18:07:14.318" v="21" actId="14100"/>
          <ac:picMkLst>
            <pc:docMk/>
            <pc:sldMk cId="3516754336" sldId="984"/>
            <ac:picMk id="5" creationId="{292A1C7F-A02A-DC13-E4EB-18D37D5DC49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1:02.018" v="26" actId="14100"/>
          <ac:picMkLst>
            <pc:docMk/>
            <pc:sldMk cId="3516754336" sldId="984"/>
            <ac:picMk id="6" creationId="{A398E7A6-596A-8603-6B8B-1D9FD402BEDA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7:03.177" v="17"/>
          <ac:picMkLst>
            <pc:docMk/>
            <pc:sldMk cId="3516754336" sldId="984"/>
            <ac:picMk id="8" creationId="{E68DA41E-5C4F-03C8-8A7D-B7E2FAF7A09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0:50.876" v="22"/>
          <ac:picMkLst>
            <pc:docMk/>
            <pc:sldMk cId="3516754336" sldId="984"/>
            <ac:picMk id="10" creationId="{479B147D-71CE-DA2A-0A9C-A917F5E3B2D2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22.233" v="134" actId="14100"/>
        <pc:sldMkLst>
          <pc:docMk/>
          <pc:sldMk cId="1352878891" sldId="988"/>
        </pc:sldMkLst>
        <pc:picChg chg="del">
          <ac:chgData name="Matte, Simon (RTA)" userId="S::simon.matte@riotinto.com::bcc81ca6-bf01-4c04-9623-5d8bf0e1f987" providerId="AD" clId="Web-{2BCCE28A-D2BF-FDEC-F8B1-3A82EA74E4F5}" dt="2024-03-29T18:29:40.028" v="125"/>
          <ac:picMkLst>
            <pc:docMk/>
            <pc:sldMk cId="1352878891" sldId="988"/>
            <ac:picMk id="2" creationId="{06433A5D-4EDA-59BB-E4F6-90DCCEA12913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22.233" v="134" actId="14100"/>
          <ac:picMkLst>
            <pc:docMk/>
            <pc:sldMk cId="1352878891" sldId="988"/>
            <ac:picMk id="5" creationId="{0E378D9A-3540-B21A-DD12-B656FADD3D7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19.311" v="133" actId="14100"/>
          <ac:picMkLst>
            <pc:docMk/>
            <pc:sldMk cId="1352878891" sldId="988"/>
            <ac:picMk id="6" creationId="{68973902-AACB-967B-B7A0-7C84D1432989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30:08.779" v="129"/>
          <ac:picMkLst>
            <pc:docMk/>
            <pc:sldMk cId="1352878891" sldId="988"/>
            <ac:picMk id="9" creationId="{FFDE4417-E330-90E8-56EE-336E79DFF3CF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8:27.321" v="124" actId="20577"/>
        <pc:sldMkLst>
          <pc:docMk/>
          <pc:sldMk cId="4071730114" sldId="990"/>
        </pc:sldMkLst>
        <pc:spChg chg="mod">
          <ac:chgData name="Matte, Simon (RTA)" userId="S::simon.matte@riotinto.com::bcc81ca6-bf01-4c04-9623-5d8bf0e1f987" providerId="AD" clId="Web-{2BCCE28A-D2BF-FDEC-F8B1-3A82EA74E4F5}" dt="2024-03-29T18:28:27.321" v="124" actId="20577"/>
          <ac:spMkLst>
            <pc:docMk/>
            <pc:sldMk cId="4071730114" sldId="990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28:15.336" v="120"/>
          <ac:picMkLst>
            <pc:docMk/>
            <pc:sldMk cId="4071730114" sldId="990"/>
            <ac:picMk id="2" creationId="{A304DBC5-DC51-3BA1-2381-21D813C4DB7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8:23.915" v="123" actId="1076"/>
          <ac:picMkLst>
            <pc:docMk/>
            <pc:sldMk cId="4071730114" sldId="990"/>
            <ac:picMk id="5" creationId="{9BEBB757-CAA6-EDE0-F9B5-C68D36035661}"/>
          </ac:picMkLst>
        </pc:picChg>
      </pc:sldChg>
    </pc:docChg>
  </pc:docChgLst>
  <pc:docChgLst>
    <pc:chgData name="Mercier, Alec  (RTA)" userId="2862a2e2-4dcc-41e1-99fb-56d2caa58ce6" providerId="ADAL" clId="{DCA7BD33-9F4B-4D99-9B96-50F8F9C70C3D}"/>
    <pc:docChg chg="custSel addSld modSld modSection">
      <pc:chgData name="Mercier, Alec  (RTA)" userId="2862a2e2-4dcc-41e1-99fb-56d2caa58ce6" providerId="ADAL" clId="{DCA7BD33-9F4B-4D99-9B96-50F8F9C70C3D}" dt="2024-05-09T22:00:22.900" v="135" actId="1076"/>
      <pc:docMkLst>
        <pc:docMk/>
      </pc:docMkLst>
      <pc:sldChg chg="addSp modSp mod">
        <pc:chgData name="Mercier, Alec  (RTA)" userId="2862a2e2-4dcc-41e1-99fb-56d2caa58ce6" providerId="ADAL" clId="{DCA7BD33-9F4B-4D99-9B96-50F8F9C70C3D}" dt="2024-05-09T21:56:05.589" v="3" actId="1076"/>
        <pc:sldMkLst>
          <pc:docMk/>
          <pc:sldMk cId="2061405152" sldId="945"/>
        </pc:sldMkLst>
        <pc:spChg chg="add mod">
          <ac:chgData name="Mercier, Alec  (RTA)" userId="2862a2e2-4dcc-41e1-99fb-56d2caa58ce6" providerId="ADAL" clId="{DCA7BD33-9F4B-4D99-9B96-50F8F9C70C3D}" dt="2024-05-09T21:56:05.589" v="3" actId="1076"/>
          <ac:spMkLst>
            <pc:docMk/>
            <pc:sldMk cId="2061405152" sldId="945"/>
            <ac:spMk id="2" creationId="{80B69804-B296-3CBF-0475-514743F2CBAC}"/>
          </ac:spMkLst>
        </pc:spChg>
      </pc:sldChg>
      <pc:sldChg chg="delSp modSp add mod">
        <pc:chgData name="Mercier, Alec  (RTA)" userId="2862a2e2-4dcc-41e1-99fb-56d2caa58ce6" providerId="ADAL" clId="{DCA7BD33-9F4B-4D99-9B96-50F8F9C70C3D}" dt="2024-05-09T22:00:22.900" v="135" actId="1076"/>
        <pc:sldMkLst>
          <pc:docMk/>
          <pc:sldMk cId="2841981138" sldId="992"/>
        </pc:sldMkLst>
        <pc:spChg chg="mod">
          <ac:chgData name="Mercier, Alec  (RTA)" userId="2862a2e2-4dcc-41e1-99fb-56d2caa58ce6" providerId="ADAL" clId="{DCA7BD33-9F4B-4D99-9B96-50F8F9C70C3D}" dt="2024-05-09T21:59:44.483" v="133" actId="14100"/>
          <ac:spMkLst>
            <pc:docMk/>
            <pc:sldMk cId="2841981138" sldId="992"/>
            <ac:spMk id="2" creationId="{4B9384AB-6A31-9212-BDBD-816D15B48B02}"/>
          </ac:spMkLst>
        </pc:spChg>
        <pc:spChg chg="mod">
          <ac:chgData name="Mercier, Alec  (RTA)" userId="2862a2e2-4dcc-41e1-99fb-56d2caa58ce6" providerId="ADAL" clId="{DCA7BD33-9F4B-4D99-9B96-50F8F9C70C3D}" dt="2024-05-09T22:00:22.900" v="135" actId="1076"/>
          <ac:spMkLst>
            <pc:docMk/>
            <pc:sldMk cId="2841981138" sldId="992"/>
            <ac:spMk id="8" creationId="{978741B7-A80C-B771-D30A-2FAEFC9C7DAB}"/>
          </ac:spMkLst>
        </pc:spChg>
        <pc:spChg chg="mod">
          <ac:chgData name="Mercier, Alec  (RTA)" userId="2862a2e2-4dcc-41e1-99fb-56d2caa58ce6" providerId="ADAL" clId="{DCA7BD33-9F4B-4D99-9B96-50F8F9C70C3D}" dt="2024-05-09T21:59:55.057" v="134" actId="14100"/>
          <ac:spMkLst>
            <pc:docMk/>
            <pc:sldMk cId="2841981138" sldId="992"/>
            <ac:spMk id="24" creationId="{C127AAC3-61D7-99FD-D670-82BD3720FAF3}"/>
          </ac:spMkLst>
        </pc:spChg>
        <pc:spChg chg="mod">
          <ac:chgData name="Mercier, Alec  (RTA)" userId="2862a2e2-4dcc-41e1-99fb-56d2caa58ce6" providerId="ADAL" clId="{DCA7BD33-9F4B-4D99-9B96-50F8F9C70C3D}" dt="2024-05-09T21:58:55.396" v="114" actId="14100"/>
          <ac:spMkLst>
            <pc:docMk/>
            <pc:sldMk cId="2841981138" sldId="992"/>
            <ac:spMk id="25" creationId="{4E4C3A89-68CD-3ADC-F25D-FA3994426ACA}"/>
          </ac:spMkLst>
        </pc:spChg>
        <pc:picChg chg="mod ord">
          <ac:chgData name="Mercier, Alec  (RTA)" userId="2862a2e2-4dcc-41e1-99fb-56d2caa58ce6" providerId="ADAL" clId="{DCA7BD33-9F4B-4D99-9B96-50F8F9C70C3D}" dt="2024-05-09T21:58:45.106" v="113" actId="1037"/>
          <ac:picMkLst>
            <pc:docMk/>
            <pc:sldMk cId="2841981138" sldId="992"/>
            <ac:picMk id="7" creationId="{C2FFE98E-4CDD-B7AD-40EC-B4E6FED454A2}"/>
          </ac:picMkLst>
        </pc:picChg>
        <pc:picChg chg="del">
          <ac:chgData name="Mercier, Alec  (RTA)" userId="2862a2e2-4dcc-41e1-99fb-56d2caa58ce6" providerId="ADAL" clId="{DCA7BD33-9F4B-4D99-9B96-50F8F9C70C3D}" dt="2024-05-09T21:58:16.810" v="7" actId="478"/>
          <ac:picMkLst>
            <pc:docMk/>
            <pc:sldMk cId="2841981138" sldId="992"/>
            <ac:picMk id="10" creationId="{51BBDE4F-A354-E8E0-B81A-4F01F09BCCCE}"/>
          </ac:picMkLst>
        </pc:picChg>
      </pc:sldChg>
    </pc:docChg>
  </pc:docChgLst>
  <pc:docChgLst>
    <pc:chgData name="Matte, Simon (RTA)" userId="S::simon.matte@riotinto.com::bcc81ca6-bf01-4c04-9623-5d8bf0e1f987" providerId="AD" clId="Web-{3373503C-9576-1DFC-E100-A5D8223D4408}"/>
    <pc:docChg chg="modSld">
      <pc:chgData name="Matte, Simon (RTA)" userId="S::simon.matte@riotinto.com::bcc81ca6-bf01-4c04-9623-5d8bf0e1f987" providerId="AD" clId="Web-{3373503C-9576-1DFC-E100-A5D8223D4408}" dt="2024-04-03T13:51:41.785" v="108" actId="1076"/>
      <pc:docMkLst>
        <pc:docMk/>
      </pc:docMkLst>
      <pc:sldChg chg="addSp delSp modSp">
        <pc:chgData name="Matte, Simon (RTA)" userId="S::simon.matte@riotinto.com::bcc81ca6-bf01-4c04-9623-5d8bf0e1f987" providerId="AD" clId="Web-{3373503C-9576-1DFC-E100-A5D8223D4408}" dt="2024-04-03T13:51:41.785" v="108" actId="1076"/>
        <pc:sldMkLst>
          <pc:docMk/>
          <pc:sldMk cId="2061405152" sldId="945"/>
        </pc:sldMkLst>
        <pc:spChg chg="add mod">
          <ac:chgData name="Matte, Simon (RTA)" userId="S::simon.matte@riotinto.com::bcc81ca6-bf01-4c04-9623-5d8bf0e1f987" providerId="AD" clId="Web-{3373503C-9576-1DFC-E100-A5D8223D4408}" dt="2024-04-03T13:51:35.331" v="106" actId="1076"/>
          <ac:spMkLst>
            <pc:docMk/>
            <pc:sldMk cId="2061405152" sldId="945"/>
            <ac:spMk id="8" creationId="{A0C0AA00-42EE-973F-2A22-8D982AD2CCE2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3:23:32.838" v="49"/>
          <ac:spMkLst>
            <pc:docMk/>
            <pc:sldMk cId="2061405152" sldId="945"/>
            <ac:spMk id="15" creationId="{43F41213-B07D-3972-EFCA-10292C4FCEBB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37.753" v="107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41.785" v="108" actId="1076"/>
          <ac:spMkLst>
            <pc:docMk/>
            <pc:sldMk cId="2061405152" sldId="945"/>
            <ac:spMk id="25" creationId="{1D0C6096-27B9-041C-0B57-0CE84E7A1E59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51:33.284" v="105" actId="1076"/>
          <ac:picMkLst>
            <pc:docMk/>
            <pc:sldMk cId="2061405152" sldId="945"/>
            <ac:picMk id="2" creationId="{93565177-BADF-3817-74F1-732B883D6285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23:32.995" v="5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39:51.277" v="77"/>
        <pc:sldMkLst>
          <pc:docMk/>
          <pc:sldMk cId="874537381" sldId="962"/>
        </pc:sldMkLst>
        <pc:spChg chg="del">
          <ac:chgData name="Matte, Simon (RTA)" userId="S::simon.matte@riotinto.com::bcc81ca6-bf01-4c04-9623-5d8bf0e1f987" providerId="AD" clId="Web-{3373503C-9576-1DFC-E100-A5D8223D4408}" dt="2024-04-03T13:39:51.277" v="77"/>
          <ac:spMkLst>
            <pc:docMk/>
            <pc:sldMk cId="874537381" sldId="962"/>
            <ac:spMk id="6" creationId="{43F41213-B07D-3972-EFCA-10292C4FCEBB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39:48.527" v="76"/>
          <ac:picMkLst>
            <pc:docMk/>
            <pc:sldMk cId="874537381" sldId="962"/>
            <ac:picMk id="2" creationId="{12E62B3E-C3C0-537C-8649-3D6FF834AEB3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39:34.651" v="71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36:09.055" v="29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3373503C-9576-1DFC-E100-A5D8223D4408}" dt="2024-04-03T12:36:09.055" v="29" actId="20577"/>
          <ac:spMkLst>
            <pc:docMk/>
            <pc:sldMk cId="1515340970" sldId="966"/>
            <ac:spMk id="8" creationId="{5AE774BE-C8EF-3DD3-707B-4E613CE4CB81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2:33:16.846" v="9"/>
          <ac:spMkLst>
            <pc:docMk/>
            <pc:sldMk cId="1515340970" sldId="966"/>
            <ac:spMk id="9" creationId="{B170D08B-047B-875C-E5D2-98DB839329DA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2:34:23.802" v="12" actId="20577"/>
          <ac:spMkLst>
            <pc:docMk/>
            <pc:sldMk cId="1515340970" sldId="966"/>
            <ac:spMk id="13" creationId="{1303D3B0-C179-94DF-097B-8D36ACD2B302}"/>
          </ac:spMkLst>
        </pc:spChg>
        <pc:graphicFrameChg chg="del">
          <ac:chgData name="Matte, Simon (RTA)" userId="S::simon.matte@riotinto.com::bcc81ca6-bf01-4c04-9623-5d8bf0e1f987" providerId="AD" clId="Web-{3373503C-9576-1DFC-E100-A5D8223D4408}" dt="2024-04-03T12:32:55.674" v="3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graphicFrameChg chg="add mod ord">
          <ac:chgData name="Matte, Simon (RTA)" userId="S::simon.matte@riotinto.com::bcc81ca6-bf01-4c04-9623-5d8bf0e1f987" providerId="AD" clId="Web-{3373503C-9576-1DFC-E100-A5D8223D4408}" dt="2024-04-03T12:33:15.159" v="8" actId="1076"/>
          <ac:graphicFrameMkLst>
            <pc:docMk/>
            <pc:sldMk cId="1515340970" sldId="966"/>
            <ac:graphicFrameMk id="5" creationId="{00000000-0008-0000-0400-000002000000}"/>
          </ac:graphicFrameMkLst>
        </pc:graphicFrameChg>
      </pc:sldChg>
      <pc:sldChg chg="addSp delSp modSp">
        <pc:chgData name="Matte, Simon (RTA)" userId="S::simon.matte@riotinto.com::bcc81ca6-bf01-4c04-9623-5d8bf0e1f987" providerId="AD" clId="Web-{3373503C-9576-1DFC-E100-A5D8223D4408}" dt="2024-04-03T13:43:09.518" v="84" actId="14100"/>
        <pc:sldMkLst>
          <pc:docMk/>
          <pc:sldMk cId="1883402148" sldId="969"/>
        </pc:sldMkLst>
        <pc:spChg chg="del">
          <ac:chgData name="Matte, Simon (RTA)" userId="S::simon.matte@riotinto.com::bcc81ca6-bf01-4c04-9623-5d8bf0e1f987" providerId="AD" clId="Web-{3373503C-9576-1DFC-E100-A5D8223D4408}" dt="2024-04-03T13:43:03.955" v="82"/>
          <ac:spMkLst>
            <pc:docMk/>
            <pc:sldMk cId="1883402148" sldId="969"/>
            <ac:spMk id="6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09.518" v="84" actId="14100"/>
          <ac:picMkLst>
            <pc:docMk/>
            <pc:sldMk cId="1883402148" sldId="969"/>
            <ac:picMk id="2" creationId="{682EAF56-03A0-0BAC-AC02-A14D8D88EBE7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2:53.236" v="78"/>
          <ac:picMkLst>
            <pc:docMk/>
            <pc:sldMk cId="1883402148" sldId="969"/>
            <ac:picMk id="5" creationId="{2F0B228A-2099-56E5-5B81-9B04BC036CF6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7:11.448" v="103" actId="1076"/>
        <pc:sldMkLst>
          <pc:docMk/>
          <pc:sldMk cId="1532218750" sldId="977"/>
        </pc:sldMkLst>
        <pc:spChg chg="del">
          <ac:chgData name="Matte, Simon (RTA)" userId="S::simon.matte@riotinto.com::bcc81ca6-bf01-4c04-9623-5d8bf0e1f987" providerId="AD" clId="Web-{3373503C-9576-1DFC-E100-A5D8223D4408}" dt="2024-04-03T13:46:32.228" v="98"/>
          <ac:spMkLst>
            <pc:docMk/>
            <pc:sldMk cId="1532218750" sldId="977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6:56.400" v="102" actId="1076"/>
          <ac:picMkLst>
            <pc:docMk/>
            <pc:sldMk cId="1532218750" sldId="977"/>
            <ac:picMk id="2" creationId="{2A435D13-F2E8-9DEC-2BB9-9888F7E7FEB8}"/>
          </ac:picMkLst>
        </pc:picChg>
        <pc:picChg chg="mod">
          <ac:chgData name="Matte, Simon (RTA)" userId="S::simon.matte@riotinto.com::bcc81ca6-bf01-4c04-9623-5d8bf0e1f987" providerId="AD" clId="Web-{3373503C-9576-1DFC-E100-A5D8223D4408}" dt="2024-04-03T13:47:11.448" v="103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4:44.162" v="97" actId="14100"/>
        <pc:sldMkLst>
          <pc:docMk/>
          <pc:sldMk cId="1352878891" sldId="988"/>
        </pc:sldMkLst>
        <pc:spChg chg="del">
          <ac:chgData name="Matte, Simon (RTA)" userId="S::simon.matte@riotinto.com::bcc81ca6-bf01-4c04-9623-5d8bf0e1f987" providerId="AD" clId="Web-{3373503C-9576-1DFC-E100-A5D8223D4408}" dt="2024-04-03T13:44:29.724" v="91"/>
          <ac:spMkLst>
            <pc:docMk/>
            <pc:sldMk cId="1352878891" sldId="988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06:17.742" v="44" actId="14100"/>
          <ac:picMkLst>
            <pc:docMk/>
            <pc:sldMk cId="1352878891" sldId="988"/>
            <ac:picMk id="2" creationId="{62F60D26-3ECE-8FA5-9336-0DB237A2B17E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4:30.364" v="92"/>
          <ac:picMkLst>
            <pc:docMk/>
            <pc:sldMk cId="1352878891" sldId="988"/>
            <ac:picMk id="5" creationId="{0E378D9A-3540-B21A-DD12-B656FADD3D76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03:59.501" v="37"/>
          <ac:picMkLst>
            <pc:docMk/>
            <pc:sldMk cId="1352878891" sldId="988"/>
            <ac:picMk id="6" creationId="{68973902-AACB-967B-B7A0-7C84D1432989}"/>
          </ac:picMkLst>
        </pc:picChg>
        <pc:picChg chg="add mod">
          <ac:chgData name="Matte, Simon (RTA)" userId="S::simon.matte@riotinto.com::bcc81ca6-bf01-4c04-9623-5d8bf0e1f987" providerId="AD" clId="Web-{3373503C-9576-1DFC-E100-A5D8223D4408}" dt="2024-04-03T13:44:44.162" v="97" actId="14100"/>
          <ac:picMkLst>
            <pc:docMk/>
            <pc:sldMk cId="1352878891" sldId="988"/>
            <ac:picMk id="6" creationId="{D19E856E-6646-5E01-F99D-C5579990A95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3:54.285" v="90" actId="14100"/>
        <pc:sldMkLst>
          <pc:docMk/>
          <pc:sldMk cId="4071730114" sldId="990"/>
        </pc:sldMkLst>
        <pc:spChg chg="del">
          <ac:chgData name="Matte, Simon (RTA)" userId="S::simon.matte@riotinto.com::bcc81ca6-bf01-4c04-9623-5d8bf0e1f987" providerId="AD" clId="Web-{3373503C-9576-1DFC-E100-A5D8223D4408}" dt="2024-04-03T13:43:44.628" v="87"/>
          <ac:spMkLst>
            <pc:docMk/>
            <pc:sldMk cId="4071730114" sldId="990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54.285" v="90" actId="14100"/>
          <ac:picMkLst>
            <pc:docMk/>
            <pc:sldMk cId="4071730114" sldId="990"/>
            <ac:picMk id="2" creationId="{22CA7943-402D-47CF-C460-0FEC84344D7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3:48.113" v="88"/>
          <ac:picMkLst>
            <pc:docMk/>
            <pc:sldMk cId="4071730114" sldId="990"/>
            <ac:picMk id="5" creationId="{9BEBB757-CAA6-EDE0-F9B5-C68D3603566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40:20.907" v="36"/>
        <pc:sldMkLst>
          <pc:docMk/>
          <pc:sldMk cId="1131082201" sldId="991"/>
        </pc:sldMkLst>
        <pc:spChg chg="del">
          <ac:chgData name="Matte, Simon (RTA)" userId="S::simon.matte@riotinto.com::bcc81ca6-bf01-4c04-9623-5d8bf0e1f987" providerId="AD" clId="Web-{3373503C-9576-1DFC-E100-A5D8223D4408}" dt="2024-04-03T12:40:20.907" v="36"/>
          <ac:spMkLst>
            <pc:docMk/>
            <pc:sldMk cId="1131082201" sldId="991"/>
            <ac:spMk id="8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2:40:16.672" v="35" actId="1076"/>
          <ac:picMkLst>
            <pc:docMk/>
            <pc:sldMk cId="1131082201" sldId="991"/>
            <ac:picMk id="2" creationId="{B77FCA74-7538-813F-6880-54DA593A664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2:39:59.359" v="3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atte, Simon (RTA)" userId="S::simon.matte@riotinto.com::bcc81ca6-bf01-4c04-9623-5d8bf0e1f987" providerId="AD" clId="Web-{9C4A5B57-72D8-8837-140B-CF2F8C213F38}"/>
    <pc:docChg chg="modSld">
      <pc:chgData name="Matte, Simon (RTA)" userId="S::simon.matte@riotinto.com::bcc81ca6-bf01-4c04-9623-5d8bf0e1f987" providerId="AD" clId="Web-{9C4A5B57-72D8-8837-140B-CF2F8C213F38}" dt="2024-04-03T14:34:38.785" v="17" actId="1076"/>
      <pc:docMkLst>
        <pc:docMk/>
      </pc:docMkLst>
      <pc:sldChg chg="addSp delSp modSp">
        <pc:chgData name="Matte, Simon (RTA)" userId="S::simon.matte@riotinto.com::bcc81ca6-bf01-4c04-9623-5d8bf0e1f987" providerId="AD" clId="Web-{9C4A5B57-72D8-8837-140B-CF2F8C213F38}" dt="2024-04-03T14:26:17.003" v="11" actId="1076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9C4A5B57-72D8-8837-140B-CF2F8C213F38}" dt="2024-04-03T14:26:07.019" v="7" actId="1076"/>
          <ac:spMkLst>
            <pc:docMk/>
            <pc:sldMk cId="2061405152" sldId="945"/>
            <ac:spMk id="8" creationId="{A0C0AA00-42EE-973F-2A22-8D982AD2CCE2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08.253" v="8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13.535" v="10" actId="20577"/>
          <ac:spMkLst>
            <pc:docMk/>
            <pc:sldMk cId="2061405152" sldId="945"/>
            <ac:spMk id="25" creationId="{1D0C6096-27B9-041C-0B57-0CE84E7A1E59}"/>
          </ac:spMkLst>
        </pc:spChg>
        <pc:grpChg chg="mod">
          <ac:chgData name="Matte, Simon (RTA)" userId="S::simon.matte@riotinto.com::bcc81ca6-bf01-4c04-9623-5d8bf0e1f987" providerId="AD" clId="Web-{9C4A5B57-72D8-8837-140B-CF2F8C213F38}" dt="2024-04-03T14:26:17.003" v="11" actId="1076"/>
          <ac:grpSpMkLst>
            <pc:docMk/>
            <pc:sldMk cId="2061405152" sldId="945"/>
            <ac:grpSpMk id="5" creationId="{6D4FA97E-8001-F460-023A-4EC4F3A5DB6E}"/>
          </ac:grpSpMkLst>
        </pc:grpChg>
        <pc:picChg chg="del">
          <ac:chgData name="Matte, Simon (RTA)" userId="S::simon.matte@riotinto.com::bcc81ca6-bf01-4c04-9623-5d8bf0e1f987" providerId="AD" clId="Web-{9C4A5B57-72D8-8837-140B-CF2F8C213F38}" dt="2024-04-03T14:25:45.674" v="0"/>
          <ac:picMkLst>
            <pc:docMk/>
            <pc:sldMk cId="2061405152" sldId="945"/>
            <ac:picMk id="2" creationId="{93565177-BADF-3817-74F1-732B883D6285}"/>
          </ac:picMkLst>
        </pc:picChg>
        <pc:picChg chg="add mod ord">
          <ac:chgData name="Matte, Simon (RTA)" userId="S::simon.matte@riotinto.com::bcc81ca6-bf01-4c04-9623-5d8bf0e1f987" providerId="AD" clId="Web-{9C4A5B57-72D8-8837-140B-CF2F8C213F38}" dt="2024-04-03T14:25:58.393" v="5" actId="14100"/>
          <ac:picMkLst>
            <pc:docMk/>
            <pc:sldMk cId="2061405152" sldId="945"/>
            <ac:picMk id="7" creationId="{CE5F4BC2-A826-8814-2C73-BB2515E49800}"/>
          </ac:picMkLst>
        </pc:picChg>
      </pc:sldChg>
      <pc:sldChg chg="addSp delSp modSp">
        <pc:chgData name="Matte, Simon (RTA)" userId="S::simon.matte@riotinto.com::bcc81ca6-bf01-4c04-9623-5d8bf0e1f987" providerId="AD" clId="Web-{9C4A5B57-72D8-8837-140B-CF2F8C213F38}" dt="2024-04-03T14:34:38.785" v="17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C4A5B57-72D8-8837-140B-CF2F8C213F38}" dt="2024-04-03T14:34:35.504" v="16"/>
          <ac:picMkLst>
            <pc:docMk/>
            <pc:sldMk cId="874537381" sldId="962"/>
            <ac:picMk id="2" creationId="{12E62B3E-C3C0-537C-8649-3D6FF834AEB3}"/>
          </ac:picMkLst>
        </pc:picChg>
        <pc:picChg chg="add mod">
          <ac:chgData name="Matte, Simon (RTA)" userId="S::simon.matte@riotinto.com::bcc81ca6-bf01-4c04-9623-5d8bf0e1f987" providerId="AD" clId="Web-{9C4A5B57-72D8-8837-140B-CF2F8C213F38}" dt="2024-04-03T14:34:38.785" v="17" actId="1076"/>
          <ac:picMkLst>
            <pc:docMk/>
            <pc:sldMk cId="874537381" sldId="962"/>
            <ac:picMk id="5" creationId="{FEE342A9-4D8F-9E69-D9B5-3C28FE51BD80}"/>
          </ac:picMkLst>
        </pc:picChg>
      </pc:sldChg>
    </pc:docChg>
  </pc:docChgLst>
  <pc:docChgLst>
    <pc:chgData name="Mercier, Alec  (RTA)" userId="2862a2e2-4dcc-41e1-99fb-56d2caa58ce6" providerId="ADAL" clId="{D505BD56-B365-4BAF-AEA3-46FE0FC04F52}"/>
    <pc:docChg chg="modSld">
      <pc:chgData name="Mercier, Alec  (RTA)" userId="2862a2e2-4dcc-41e1-99fb-56d2caa58ce6" providerId="ADAL" clId="{D505BD56-B365-4BAF-AEA3-46FE0FC04F52}" dt="2024-03-29T19:06:49.370" v="0"/>
      <pc:docMkLst>
        <pc:docMk/>
      </pc:docMkLst>
      <pc:sldChg chg="modCm">
        <pc:chgData name="Mercier, Alec  (RTA)" userId="2862a2e2-4dcc-41e1-99fb-56d2caa58ce6" providerId="ADAL" clId="{D505BD56-B365-4BAF-AEA3-46FE0FC04F52}" dt="2024-03-29T19:06:49.370" v="0"/>
        <pc:sldMkLst>
          <pc:docMk/>
          <pc:sldMk cId="3516754336" sldId="9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7/3/2024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Keep in mind: </a:t>
            </a:r>
          </a:p>
          <a:p>
            <a:r>
              <a:rPr lang="en-US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err="1">
                <a:ea typeface="Calibri"/>
                <a:cs typeface="Calibri"/>
              </a:rPr>
              <a:t>Graphique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dans</a:t>
            </a:r>
            <a:r>
              <a:rPr lang="en-US">
                <a:ea typeface="Calibri"/>
                <a:cs typeface="Calibri"/>
              </a:rPr>
              <a:t>:  </a:t>
            </a:r>
            <a:r>
              <a:rPr lang="en-US" err="1">
                <a:ea typeface="Calibri"/>
                <a:cs typeface="Calibri"/>
              </a:rPr>
              <a:t>ProcessBook</a:t>
            </a:r>
            <a:r>
              <a:rPr lang="en-US">
                <a:ea typeface="Calibri"/>
                <a:cs typeface="Calibri"/>
              </a:rPr>
              <a:t>-&gt;</a:t>
            </a:r>
            <a:r>
              <a:rPr lang="en-US" baseline="0">
                <a:ea typeface="Calibri"/>
                <a:cs typeface="Calibri"/>
              </a:rPr>
              <a:t>Hydrological Data </a:t>
            </a:r>
            <a:r>
              <a:rPr lang="en-US">
                <a:ea typeface="Calibri"/>
                <a:cs typeface="Calibri"/>
              </a:rPr>
              <a:t>-&gt;</a:t>
            </a:r>
            <a:r>
              <a:rPr lang="en-US" baseline="0">
                <a:ea typeface="Calibri"/>
                <a:cs typeface="Calibri"/>
              </a:rPr>
              <a:t> Kemano &amp; Nechako River Discharge </a:t>
            </a:r>
            <a:r>
              <a:rPr lang="en-US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drought levels are a general condition across what are quite often large basins</a:t>
            </a:r>
          </a:p>
          <a:p>
            <a:r>
              <a:rPr lang="en-US"/>
              <a:t>the borders of these basins are imperfect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 </a:t>
            </a:r>
            <a:r>
              <a:rPr lang="en-US" err="1"/>
              <a:t>Stellako</a:t>
            </a:r>
            <a:r>
              <a:rPr lang="en-US"/>
              <a:t> River, which drains into Francois Lake) has a hydrometric station at </a:t>
            </a:r>
            <a:r>
              <a:rPr lang="en-US" err="1"/>
              <a:t>Glenannan</a:t>
            </a:r>
            <a:r>
              <a:rPr lang="en-US"/>
              <a:t>, which is located in the Upper Fraser West basin.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B2A-7599-B55A-EF8A-FFE9D2C1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92C9C-6F2E-60E6-6CE2-434023D63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44CC5-9ED4-CBC4-A946-F991D9DBF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AF9EA-DC83-66AB-C87B-77BF817B8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8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03/07/2024 11:15:54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2024-07-03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2024-07-03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03/07/2024 11:15:55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03/07/2024 11:15:55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3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63" Type="http://schemas.openxmlformats.org/officeDocument/2006/relationships/slideLayout" Target="../slideLayouts/slideLayout105.xml"/><Relationship Id="rId68" Type="http://schemas.openxmlformats.org/officeDocument/2006/relationships/tags" Target="../tags/tag4.x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61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oleObject" Target="../embeddings/oleObject3.bin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image" Target="../media/image1.emf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76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45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63" Type="http://schemas.openxmlformats.org/officeDocument/2006/relationships/slideLayout" Target="../slideLayouts/slideLayout187.xml"/><Relationship Id="rId68" Type="http://schemas.openxmlformats.org/officeDocument/2006/relationships/tags" Target="../tags/tag6.x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3.pn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61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oleObject" Target="../embeddings/oleObject5.bin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image" Target="../media/image1.emf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58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/Relationships>
</file>

<file path=ppt/slideMasters/_rels/slideMaster6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11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63" Type="http://schemas.openxmlformats.org/officeDocument/2006/relationships/slideLayout" Target="../slideLayouts/slideLayout253.xml"/><Relationship Id="rId68" Type="http://schemas.openxmlformats.org/officeDocument/2006/relationships/oleObject" Target="../embeddings/oleObject6.bin"/><Relationship Id="rId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61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tags" Target="../tags/tag7.x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7.png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00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39" Type="http://schemas.openxmlformats.org/officeDocument/2006/relationships/slideLayout" Target="../slideLayouts/slideLayout229.xml"/><Relationship Id="rId34" Type="http://schemas.openxmlformats.org/officeDocument/2006/relationships/slideLayout" Target="../slideLayouts/slideLayout224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60" imgH="360" progId="TCLayout.ActiveDocument.1">
                  <p:embed/>
                </p:oleObj>
              </mc:Choice>
              <mc:Fallback>
                <p:oleObj name="think-cell Slide" r:id="rId2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360" imgH="360" progId="TCLayout.ActiveDocument.1">
                  <p:embed/>
                </p:oleObj>
              </mc:Choice>
              <mc:Fallback>
                <p:oleObj name="think-cell Slide" r:id="rId19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360" imgH="360" progId="TCLayout.ActiveDocument.1">
                  <p:embed/>
                </p:oleObj>
              </mc:Choice>
              <mc:Fallback>
                <p:oleObj name="think-cell Slide" r:id="rId68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bcrfc.env.gov.bc.ca/lowflow/drought_interactive/08JC001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8.xml"/><Relationship Id="rId6" Type="http://schemas.openxmlformats.org/officeDocument/2006/relationships/image" Target="../media/image4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>
                <a:latin typeface="Arial"/>
                <a:cs typeface="Arial"/>
              </a:rPr>
              <a:t>03 July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4178374" y="1704318"/>
            <a:ext cx="1231136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cs typeface="Arial"/>
              </a:rPr>
              <a:t>16 mm</a:t>
            </a:r>
            <a:endParaRPr lang="en-US" sz="16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3E1C8C-FE02-01BA-28A8-C6FEC3BB5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" y="2055411"/>
            <a:ext cx="5108621" cy="2926445"/>
          </a:xfrm>
          <a:prstGeom prst="rect">
            <a:avLst/>
          </a:prstGeom>
        </p:spPr>
      </p:pic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BD39B8E3-FCE5-F071-DDD6-62F31EE08B73}"/>
              </a:ext>
            </a:extLst>
          </p:cNvPr>
          <p:cNvSpPr/>
          <p:nvPr/>
        </p:nvSpPr>
        <p:spPr>
          <a:xfrm>
            <a:off x="4793942" y="4115124"/>
            <a:ext cx="150920" cy="150920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4AB1823-8998-0631-4A42-FF4674AFD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3750" y="2050140"/>
            <a:ext cx="6289638" cy="409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7025" y="1598405"/>
            <a:ext cx="226985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>
                <a:solidFill>
                  <a:srgbClr val="4D4D4D"/>
                </a:solidFill>
                <a:latin typeface="Arial"/>
                <a:cs typeface="Arial"/>
              </a:rPr>
              <a:t> 2791.91 ft (Approx)</a:t>
            </a:r>
            <a:endParaRPr lang="en-US"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02C2C7-59FF-FE2A-AA23-F86EF805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175" y="1455987"/>
            <a:ext cx="7029696" cy="51068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CF335E-2C31-41E6-A7D5-77AD6FE80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70" y="2310320"/>
            <a:ext cx="4150204" cy="42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90553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94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00B0F0"/>
                          </a:solidFill>
                        </a:rPr>
                        <a:t>50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27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r="15403"/>
          <a:stretch/>
        </p:blipFill>
        <p:spPr>
          <a:xfrm>
            <a:off x="328613" y="1459901"/>
            <a:ext cx="6487510" cy="525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207498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10.9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15.9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N/A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15.7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17.9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C137F2A5-5D5F-89CA-6C1C-E13B369A5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1" y="1470286"/>
            <a:ext cx="7896771" cy="50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874" y="1400093"/>
            <a:ext cx="5969668" cy="47023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24" y="1379694"/>
            <a:ext cx="5438357" cy="47132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Past &amp; Future total precipitation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2847" y="1400093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Nechako Reservoir watershed area-average = 70 mm</a:t>
            </a:r>
          </a:p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Historical Average = 57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Nechako Reservoir watershed area-average = 0-5 mm</a:t>
            </a:r>
            <a:endParaRPr lang="en-US" altLang="ja-JP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r="-973" b="-453"/>
          <a:stretch/>
        </p:blipFill>
        <p:spPr>
          <a:xfrm>
            <a:off x="5161212" y="3284981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414375" y="1024547"/>
            <a:ext cx="360707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10 days)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CBDA4D-23D9-692C-8E33-6A84048F1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5467"/>
            <a:ext cx="6287377" cy="4744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3F3C6A-5343-287C-AC67-E36CCB854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377" y="1725168"/>
            <a:ext cx="5410955" cy="46869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2E77FE-FC93-3E69-9551-4707E30CB9A7}"/>
              </a:ext>
            </a:extLst>
          </p:cNvPr>
          <p:cNvSpPr/>
          <p:nvPr/>
        </p:nvSpPr>
        <p:spPr>
          <a:xfrm>
            <a:off x="1606858" y="3160450"/>
            <a:ext cx="5370991" cy="381740"/>
          </a:xfrm>
          <a:prstGeom prst="rect">
            <a:avLst/>
          </a:prstGeom>
          <a:noFill/>
          <a:ln w="28575">
            <a:solidFill>
              <a:srgbClr val="E60D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85B562-D6EC-7220-4365-61735F3D7318}"/>
              </a:ext>
            </a:extLst>
          </p:cNvPr>
          <p:cNvSpPr/>
          <p:nvPr/>
        </p:nvSpPr>
        <p:spPr>
          <a:xfrm>
            <a:off x="853736" y="5967273"/>
            <a:ext cx="10802645" cy="451281"/>
          </a:xfrm>
          <a:prstGeom prst="rect">
            <a:avLst/>
          </a:prstGeom>
          <a:noFill/>
          <a:ln w="28575">
            <a:solidFill>
              <a:srgbClr val="E60D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8A75DA8-4DBC-CA9C-017F-8681B4064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0" y="1476405"/>
            <a:ext cx="7017520" cy="48909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3032884" y="3611616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2375879" y="6360058"/>
            <a:ext cx="4687021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1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100">
                <a:solidFill>
                  <a:srgbClr val="4D4D4D"/>
                </a:solidFill>
                <a:latin typeface="Arial"/>
                <a:cs typeface="Arial"/>
              </a:rPr>
              <a:t>droughtportal.gov.bc.ca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296196F-9A51-6477-91C9-FF6D17F6F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282" y="1476405"/>
            <a:ext cx="2648320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2B2993B-9BD1-B3F4-17EA-5296225C7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2433"/>
            <a:ext cx="6258151" cy="52027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May 27th 2024</a:t>
            </a:r>
            <a:endParaRPr lang="en-CA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0F7719-1D35-AFF1-5726-7A102A112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52" y="1485254"/>
            <a:ext cx="11345639" cy="51909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2C81-F953-76D4-20BA-F0E9BC52B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224CA2C2-E1AC-A269-5C76-932F8E910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696" y="1482571"/>
            <a:ext cx="8462607" cy="528665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DE5F2-D572-93B5-EA42-92CDEA368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ECF9FD-DC43-002E-D89D-688CC8FF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4B03B9-C7FB-3DA0-05ED-CA9DF0B3E1A3}"/>
              </a:ext>
            </a:extLst>
          </p:cNvPr>
          <p:cNvGrpSpPr/>
          <p:nvPr/>
        </p:nvGrpSpPr>
        <p:grpSpPr>
          <a:xfrm>
            <a:off x="2848989" y="2014485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2CD672EA-CBFB-6F1D-138D-FEEF50E716ED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C591CCC4-E188-59BA-9BBF-4BF667B51D1A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8A25B1A5-6F14-98BA-5CF6-664BCCC24CD6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97C28668-E015-9409-A698-00D630A7D332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62C815C1-55B5-14D3-D465-57B3C5F61609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tangle 22">
              <a:extLst>
                <a:ext uri="{FF2B5EF4-FFF2-40B4-BE49-F238E27FC236}">
                  <a16:creationId xmlns:a16="http://schemas.microsoft.com/office/drawing/2014/main" id="{E40766E8-E985-D099-A5A1-A891A415567C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FFDE5D7B-C169-C110-19F1-24AF6018362B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3" name="Légende encadrée 2 16">
            <a:extLst>
              <a:ext uri="{FF2B5EF4-FFF2-40B4-BE49-F238E27FC236}">
                <a16:creationId xmlns:a16="http://schemas.microsoft.com/office/drawing/2014/main" id="{2EB02389-8FF9-24E6-6BBF-8DBD52075ABA}"/>
              </a:ext>
            </a:extLst>
          </p:cNvPr>
          <p:cNvSpPr/>
          <p:nvPr/>
        </p:nvSpPr>
        <p:spPr>
          <a:xfrm>
            <a:off x="4806089" y="3671133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91656"/>
              <a:gd name="adj4" fmla="val 21789"/>
              <a:gd name="adj5" fmla="val 274390"/>
              <a:gd name="adj6" fmla="val 15271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14" name="Légende encadrée 2 8">
            <a:extLst>
              <a:ext uri="{FF2B5EF4-FFF2-40B4-BE49-F238E27FC236}">
                <a16:creationId xmlns:a16="http://schemas.microsoft.com/office/drawing/2014/main" id="{1B3A0169-0796-56DB-D232-BEC56267B9B1}"/>
              </a:ext>
            </a:extLst>
          </p:cNvPr>
          <p:cNvSpPr/>
          <p:nvPr/>
        </p:nvSpPr>
        <p:spPr>
          <a:xfrm>
            <a:off x="2919028" y="4066701"/>
            <a:ext cx="897255" cy="260350"/>
          </a:xfrm>
          <a:prstGeom prst="borderCallout2">
            <a:avLst>
              <a:gd name="adj1" fmla="val 101557"/>
              <a:gd name="adj2" fmla="val 44526"/>
              <a:gd name="adj3" fmla="val 159094"/>
              <a:gd name="adj4" fmla="val 34984"/>
              <a:gd name="adj5" fmla="val 241160"/>
              <a:gd name="adj6" fmla="val 29583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67</a:t>
            </a:r>
            <a:r>
              <a:rPr lang="en-GB" sz="1200" kern="120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  <p:sp>
        <p:nvSpPr>
          <p:cNvPr id="15" name="Légende encadrée 2 16">
            <a:extLst>
              <a:ext uri="{FF2B5EF4-FFF2-40B4-BE49-F238E27FC236}">
                <a16:creationId xmlns:a16="http://schemas.microsoft.com/office/drawing/2014/main" id="{CA6F5F12-E57C-BA45-8BC2-9358D4C89B82}"/>
              </a:ext>
            </a:extLst>
          </p:cNvPr>
          <p:cNvSpPr/>
          <p:nvPr/>
        </p:nvSpPr>
        <p:spPr>
          <a:xfrm>
            <a:off x="7613040" y="2819696"/>
            <a:ext cx="1104083" cy="271236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chemeClr val="tx2">
              <a:lumMod val="75000"/>
              <a:lumOff val="25000"/>
            </a:schemeClr>
          </a:solidFill>
          <a:ln w="158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CA" sz="1200">
                <a:ea typeface="Times New Roman" panose="02020603050405020304" pitchFamily="18" charset="0"/>
                <a:cs typeface="Calibri"/>
              </a:rPr>
              <a:t>2021 &amp; 2022</a:t>
            </a:r>
            <a:endParaRPr lang="en-CA" sz="120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6" name="Légende encadrée 2 8">
            <a:extLst>
              <a:ext uri="{FF2B5EF4-FFF2-40B4-BE49-F238E27FC236}">
                <a16:creationId xmlns:a16="http://schemas.microsoft.com/office/drawing/2014/main" id="{33DE007C-2E6C-B502-03BB-911D3CE8DAD4}"/>
              </a:ext>
            </a:extLst>
          </p:cNvPr>
          <p:cNvSpPr/>
          <p:nvPr/>
        </p:nvSpPr>
        <p:spPr>
          <a:xfrm>
            <a:off x="3716308" y="3121165"/>
            <a:ext cx="897255" cy="607737"/>
          </a:xfrm>
          <a:prstGeom prst="borderCallout2">
            <a:avLst>
              <a:gd name="adj1" fmla="val 101292"/>
              <a:gd name="adj2" fmla="val 45499"/>
              <a:gd name="adj3" fmla="val 183134"/>
              <a:gd name="adj4" fmla="val 28932"/>
              <a:gd name="adj5" fmla="val 248794"/>
              <a:gd name="adj6" fmla="val -9090"/>
            </a:avLst>
          </a:prstGeom>
          <a:solidFill>
            <a:srgbClr val="FBCCD4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Last month 70</a:t>
            </a:r>
            <a:r>
              <a:rPr lang="en-GB" sz="1200" kern="120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3865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E2FB4A-E87C-D4D2-6504-638DB942B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740" y="1518122"/>
            <a:ext cx="7092519" cy="52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789062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>
                <a:solidFill>
                  <a:srgbClr val="4D4D4D"/>
                </a:solidFill>
                <a:latin typeface="Arial"/>
                <a:cs typeface="Arial"/>
              </a:rPr>
              <a:t> 49 m³/s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85AFB4-563C-9ABD-04B9-A257DFC74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851" y="1495264"/>
            <a:ext cx="7977313" cy="459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9EFE77-DE06-B363-830A-360B2F366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8" y="1901147"/>
            <a:ext cx="10292283" cy="45484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40EB31-2A6A-6F8B-1AA7-89A5615B8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092" y="1515926"/>
            <a:ext cx="4738817" cy="28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179BA6-1849-5B92-88A3-9688C1F75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99" y="1683933"/>
            <a:ext cx="9142744" cy="51174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Vanderhoof  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9569313" y="17236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hlinkClick r:id="rId3"/>
              </a:rPr>
              <a:t>Source : RFC's Clever model - 08JC001.PDF(gov.bc.ca)</a:t>
            </a:r>
            <a:endParaRPr lang="en-US" sz="12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A95DBB-3CE6-EC69-3063-A8E757235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3" y="1478328"/>
            <a:ext cx="5737063" cy="30846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249ADF-5EB5-3A68-B510-B31DA5CB4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86" y="1478328"/>
            <a:ext cx="5613579" cy="492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>
                <a:latin typeface="+mj-lt"/>
                <a:ea typeface="Times New Roman" panose="02020603050405020304" pitchFamily="18" charset="0"/>
                <a:cs typeface="Arial"/>
              </a:rPr>
              <a:t> Propose August 7</a:t>
            </a:r>
            <a:r>
              <a:rPr lang="en-US" sz="1600" b="1" baseline="30000">
                <a:latin typeface="+mj-lt"/>
                <a:ea typeface="Times New Roman" panose="02020603050405020304" pitchFamily="18" charset="0"/>
                <a:cs typeface="Arial"/>
              </a:rPr>
              <a:t>th</a:t>
            </a:r>
            <a:endParaRPr lang="en-US" sz="1600" b="1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Work with BC Hydro to manage the drought and energy balance for the winter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1473731f759bf78f3a506fb4c5819b27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db2a273d6d2eb81cfeb246c2728103a1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Mots clés d’entreprise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Props1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7D26B6-8B9B-461E-94B0-7E4F43303113}">
  <ds:schemaRefs>
    <ds:schemaRef ds:uri="931c1786-c50f-4dd1-b157-a2f8f44a62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B380BD6-46FC-4BA4-900C-2269310C045A}">
  <ds:schemaRefs>
    <ds:schemaRef ds:uri="931c1786-c50f-4dd1-b157-a2f8f44a62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20</Slides>
  <Notes>20</Notes>
  <HiddenSlides>3</HiddenSlide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1_Covers</vt:lpstr>
      <vt:lpstr>2_Dividers</vt:lpstr>
      <vt:lpstr>3_General_Content</vt:lpstr>
      <vt:lpstr>4_Hero_Image</vt:lpstr>
      <vt:lpstr>3_General_Content</vt:lpstr>
      <vt:lpstr>4_General_Content</vt:lpstr>
      <vt:lpstr>PowerPoint Presentation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Reservoir Level Projection </vt:lpstr>
      <vt:lpstr>Skins Lake Spillway Release - Forecast  </vt:lpstr>
      <vt:lpstr>Nautley River Flows, Forecast</vt:lpstr>
      <vt:lpstr>Vanderhoof  </vt:lpstr>
      <vt:lpstr>Forecast – Vanderhoof  </vt:lpstr>
      <vt:lpstr>Updates - Next Steps – Actions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revision>1</cp:revision>
  <dcterms:created xsi:type="dcterms:W3CDTF">2021-01-28T23:47:05Z</dcterms:created>
  <dcterms:modified xsi:type="dcterms:W3CDTF">2024-07-03T18:15:55Z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